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0"/>
  </p:notesMasterIdLst>
  <p:sldIdLst>
    <p:sldId id="256" r:id="rId2"/>
    <p:sldId id="259" r:id="rId3"/>
    <p:sldId id="260" r:id="rId4"/>
    <p:sldId id="267" r:id="rId5"/>
    <p:sldId id="262" r:id="rId6"/>
    <p:sldId id="268" r:id="rId7"/>
    <p:sldId id="264" r:id="rId8"/>
    <p:sldId id="263" r:id="rId9"/>
  </p:sldIdLst>
  <p:sldSz cx="7772400" cy="102409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4068"/>
    <a:srgbClr val="F6F6E9"/>
    <a:srgbClr val="004DD6"/>
    <a:srgbClr val="C4A15F"/>
    <a:srgbClr val="0048AA"/>
    <a:srgbClr val="A88746"/>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5CDDCE-84B0-4BE1-98C7-865931065E40}" v="349" dt="2024-02-19T03:11:27.8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8"/>
    <p:restoredTop sz="94663"/>
  </p:normalViewPr>
  <p:slideViewPr>
    <p:cSldViewPr snapToGrid="0">
      <p:cViewPr varScale="1">
        <p:scale>
          <a:sx n="71" d="100"/>
          <a:sy n="71" d="100"/>
        </p:scale>
        <p:origin x="306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i Nemati" userId="6533de61-77ac-4be5-b708-72cfeffd929c" providerId="ADAL" clId="{543EFC3E-4C9D-44D4-A031-C1F99DC85CA5}"/>
    <pc:docChg chg="custSel modSld">
      <pc:chgData name="Ali Nemati" userId="6533de61-77ac-4be5-b708-72cfeffd929c" providerId="ADAL" clId="{543EFC3E-4C9D-44D4-A031-C1F99DC85CA5}" dt="2024-02-04T05:32:36.125" v="18" actId="34135"/>
      <pc:docMkLst>
        <pc:docMk/>
      </pc:docMkLst>
      <pc:sldChg chg="delSp mod">
        <pc:chgData name="Ali Nemati" userId="6533de61-77ac-4be5-b708-72cfeffd929c" providerId="ADAL" clId="{543EFC3E-4C9D-44D4-A031-C1F99DC85CA5}" dt="2024-02-04T04:19:31.112" v="0" actId="21"/>
        <pc:sldMkLst>
          <pc:docMk/>
          <pc:sldMk cId="1138668025" sldId="256"/>
        </pc:sldMkLst>
        <pc:spChg chg="del">
          <ac:chgData name="Ali Nemati" userId="6533de61-77ac-4be5-b708-72cfeffd929c" providerId="ADAL" clId="{543EFC3E-4C9D-44D4-A031-C1F99DC85CA5}" dt="2024-02-04T04:19:31.112" v="0" actId="21"/>
          <ac:spMkLst>
            <pc:docMk/>
            <pc:sldMk cId="1138668025" sldId="256"/>
            <ac:spMk id="21" creationId="{78EB8990-A97C-73E3-2CA6-E1265D4CBC4A}"/>
          </ac:spMkLst>
        </pc:spChg>
      </pc:sldChg>
      <pc:sldChg chg="delSp modSp mod">
        <pc:chgData name="Ali Nemati" userId="6533de61-77ac-4be5-b708-72cfeffd929c" providerId="ADAL" clId="{543EFC3E-4C9D-44D4-A031-C1F99DC85CA5}" dt="2024-02-04T05:32:08.775" v="13" actId="14100"/>
        <pc:sldMkLst>
          <pc:docMk/>
          <pc:sldMk cId="2713444981" sldId="259"/>
        </pc:sldMkLst>
        <pc:spChg chg="del">
          <ac:chgData name="Ali Nemati" userId="6533de61-77ac-4be5-b708-72cfeffd929c" providerId="ADAL" clId="{543EFC3E-4C9D-44D4-A031-C1F99DC85CA5}" dt="2024-02-04T05:32:03.043" v="12" actId="478"/>
          <ac:spMkLst>
            <pc:docMk/>
            <pc:sldMk cId="2713444981" sldId="259"/>
            <ac:spMk id="25" creationId="{06B3FE0E-3580-FEC7-F327-56386C531CFC}"/>
          </ac:spMkLst>
        </pc:spChg>
        <pc:picChg chg="mod">
          <ac:chgData name="Ali Nemati" userId="6533de61-77ac-4be5-b708-72cfeffd929c" providerId="ADAL" clId="{543EFC3E-4C9D-44D4-A031-C1F99DC85CA5}" dt="2024-02-04T05:32:08.775" v="13" actId="14100"/>
          <ac:picMkLst>
            <pc:docMk/>
            <pc:sldMk cId="2713444981" sldId="259"/>
            <ac:picMk id="34" creationId="{E784C585-2D29-1596-E6D8-284BC6BE1BC7}"/>
          </ac:picMkLst>
        </pc:picChg>
      </pc:sldChg>
      <pc:sldChg chg="modSp mod">
        <pc:chgData name="Ali Nemati" userId="6533de61-77ac-4be5-b708-72cfeffd929c" providerId="ADAL" clId="{543EFC3E-4C9D-44D4-A031-C1F99DC85CA5}" dt="2024-02-04T05:32:36.125" v="18" actId="34135"/>
        <pc:sldMkLst>
          <pc:docMk/>
          <pc:sldMk cId="117392223" sldId="260"/>
        </pc:sldMkLst>
        <pc:spChg chg="mod">
          <ac:chgData name="Ali Nemati" userId="6533de61-77ac-4be5-b708-72cfeffd929c" providerId="ADAL" clId="{543EFC3E-4C9D-44D4-A031-C1F99DC85CA5}" dt="2024-02-04T05:32:36.125" v="18" actId="34135"/>
          <ac:spMkLst>
            <pc:docMk/>
            <pc:sldMk cId="117392223" sldId="260"/>
            <ac:spMk id="7" creationId="{4E67C524-0593-3844-ED6E-05E8D3041E02}"/>
          </ac:spMkLst>
        </pc:spChg>
        <pc:spChg chg="mod">
          <ac:chgData name="Ali Nemati" userId="6533de61-77ac-4be5-b708-72cfeffd929c" providerId="ADAL" clId="{543EFC3E-4C9D-44D4-A031-C1F99DC85CA5}" dt="2024-02-04T05:32:36.125" v="18" actId="34135"/>
          <ac:spMkLst>
            <pc:docMk/>
            <pc:sldMk cId="117392223" sldId="260"/>
            <ac:spMk id="12" creationId="{37B60D3B-4380-0F09-1422-0A06D9A3CBBA}"/>
          </ac:spMkLst>
        </pc:spChg>
        <pc:spChg chg="mod">
          <ac:chgData name="Ali Nemati" userId="6533de61-77ac-4be5-b708-72cfeffd929c" providerId="ADAL" clId="{543EFC3E-4C9D-44D4-A031-C1F99DC85CA5}" dt="2024-02-04T05:32:36.125" v="18" actId="34135"/>
          <ac:spMkLst>
            <pc:docMk/>
            <pc:sldMk cId="117392223" sldId="260"/>
            <ac:spMk id="13" creationId="{4D8721C5-FA69-D736-EF30-71D3A9855203}"/>
          </ac:spMkLst>
        </pc:spChg>
        <pc:spChg chg="mod">
          <ac:chgData name="Ali Nemati" userId="6533de61-77ac-4be5-b708-72cfeffd929c" providerId="ADAL" clId="{543EFC3E-4C9D-44D4-A031-C1F99DC85CA5}" dt="2024-02-04T05:32:36.125" v="18" actId="34135"/>
          <ac:spMkLst>
            <pc:docMk/>
            <pc:sldMk cId="117392223" sldId="260"/>
            <ac:spMk id="15" creationId="{3426DA07-6F0D-F103-44A2-1621E6F6B14A}"/>
          </ac:spMkLst>
        </pc:spChg>
        <pc:grpChg chg="mod">
          <ac:chgData name="Ali Nemati" userId="6533de61-77ac-4be5-b708-72cfeffd929c" providerId="ADAL" clId="{543EFC3E-4C9D-44D4-A031-C1F99DC85CA5}" dt="2024-02-04T05:32:36.125" v="18" actId="34135"/>
          <ac:grpSpMkLst>
            <pc:docMk/>
            <pc:sldMk cId="117392223" sldId="260"/>
            <ac:grpSpMk id="8" creationId="{87A60821-743F-821F-9075-78A3B7A054A2}"/>
          </ac:grpSpMkLst>
        </pc:grpChg>
        <pc:picChg chg="mod">
          <ac:chgData name="Ali Nemati" userId="6533de61-77ac-4be5-b708-72cfeffd929c" providerId="ADAL" clId="{543EFC3E-4C9D-44D4-A031-C1F99DC85CA5}" dt="2024-02-04T05:32:33.530" v="17" actId="34135"/>
          <ac:picMkLst>
            <pc:docMk/>
            <pc:sldMk cId="117392223" sldId="260"/>
            <ac:picMk id="9" creationId="{E3224FE0-E260-5B5B-EBA7-51D01E981694}"/>
          </ac:picMkLst>
        </pc:picChg>
      </pc:sldChg>
      <pc:sldChg chg="modSp mod">
        <pc:chgData name="Ali Nemati" userId="6533de61-77ac-4be5-b708-72cfeffd929c" providerId="ADAL" clId="{543EFC3E-4C9D-44D4-A031-C1F99DC85CA5}" dt="2024-02-04T05:28:40.291" v="8" actId="14100"/>
        <pc:sldMkLst>
          <pc:docMk/>
          <pc:sldMk cId="289290132" sldId="263"/>
        </pc:sldMkLst>
        <pc:picChg chg="mod">
          <ac:chgData name="Ali Nemati" userId="6533de61-77ac-4be5-b708-72cfeffd929c" providerId="ADAL" clId="{543EFC3E-4C9D-44D4-A031-C1F99DC85CA5}" dt="2024-02-04T05:28:40.291" v="8" actId="14100"/>
          <ac:picMkLst>
            <pc:docMk/>
            <pc:sldMk cId="289290132" sldId="263"/>
            <ac:picMk id="4" creationId="{ED45D4B5-96F8-D0DD-3431-51113A523B40}"/>
          </ac:picMkLst>
        </pc:picChg>
      </pc:sldChg>
      <pc:sldChg chg="modSp mod">
        <pc:chgData name="Ali Nemati" userId="6533de61-77ac-4be5-b708-72cfeffd929c" providerId="ADAL" clId="{543EFC3E-4C9D-44D4-A031-C1F99DC85CA5}" dt="2024-02-04T05:28:27.687" v="6" actId="14100"/>
        <pc:sldMkLst>
          <pc:docMk/>
          <pc:sldMk cId="3140913418" sldId="264"/>
        </pc:sldMkLst>
        <pc:spChg chg="mod">
          <ac:chgData name="Ali Nemati" userId="6533de61-77ac-4be5-b708-72cfeffd929c" providerId="ADAL" clId="{543EFC3E-4C9D-44D4-A031-C1F99DC85CA5}" dt="2024-02-04T05:28:27.687" v="6" actId="14100"/>
          <ac:spMkLst>
            <pc:docMk/>
            <pc:sldMk cId="3140913418" sldId="264"/>
            <ac:spMk id="5" creationId="{8624394A-D47A-B520-6776-AEB69AC321D7}"/>
          </ac:spMkLst>
        </pc:spChg>
        <pc:spChg chg="mod">
          <ac:chgData name="Ali Nemati" userId="6533de61-77ac-4be5-b708-72cfeffd929c" providerId="ADAL" clId="{543EFC3E-4C9D-44D4-A031-C1F99DC85CA5}" dt="2024-02-04T05:28:19.122" v="4" actId="14100"/>
          <ac:spMkLst>
            <pc:docMk/>
            <pc:sldMk cId="3140913418" sldId="264"/>
            <ac:spMk id="24" creationId="{9A4591AF-EFE0-3549-4973-2DB9BFC28AF3}"/>
          </ac:spMkLst>
        </pc:spChg>
        <pc:picChg chg="mod">
          <ac:chgData name="Ali Nemati" userId="6533de61-77ac-4be5-b708-72cfeffd929c" providerId="ADAL" clId="{543EFC3E-4C9D-44D4-A031-C1F99DC85CA5}" dt="2024-02-04T05:28:12.895" v="3" actId="14100"/>
          <ac:picMkLst>
            <pc:docMk/>
            <pc:sldMk cId="3140913418" sldId="264"/>
            <ac:picMk id="4" creationId="{808C09A0-ACE7-C12D-FAD2-778F9B69267B}"/>
          </ac:picMkLst>
        </pc:picChg>
        <pc:picChg chg="mod">
          <ac:chgData name="Ali Nemati" userId="6533de61-77ac-4be5-b708-72cfeffd929c" providerId="ADAL" clId="{543EFC3E-4C9D-44D4-A031-C1F99DC85CA5}" dt="2024-02-04T05:28:06.553" v="2" actId="14100"/>
          <ac:picMkLst>
            <pc:docMk/>
            <pc:sldMk cId="3140913418" sldId="264"/>
            <ac:picMk id="9" creationId="{67323854-ED81-AAA6-F1C7-0E6F8C758EE5}"/>
          </ac:picMkLst>
        </pc:picChg>
      </pc:sldChg>
    </pc:docChg>
  </pc:docChgLst>
  <pc:docChgLst>
    <pc:chgData name="Ali Nemati" userId="6533de61-77ac-4be5-b708-72cfeffd929c" providerId="ADAL" clId="{D0FFC451-A39A-48AC-BE42-BE8B6BF8D02A}"/>
    <pc:docChg chg="undo redo custSel addSld delSld modSld sldOrd">
      <pc:chgData name="Ali Nemati" userId="6533de61-77ac-4be5-b708-72cfeffd929c" providerId="ADAL" clId="{D0FFC451-A39A-48AC-BE42-BE8B6BF8D02A}" dt="2024-02-04T21:27:51.821" v="3488" actId="400"/>
      <pc:docMkLst>
        <pc:docMk/>
      </pc:docMkLst>
      <pc:sldChg chg="addSp delSp modSp mod">
        <pc:chgData name="Ali Nemati" userId="6533de61-77ac-4be5-b708-72cfeffd929c" providerId="ADAL" clId="{D0FFC451-A39A-48AC-BE42-BE8B6BF8D02A}" dt="2024-02-04T21:27:51.821" v="3488" actId="400"/>
        <pc:sldMkLst>
          <pc:docMk/>
          <pc:sldMk cId="1138668025" sldId="256"/>
        </pc:sldMkLst>
        <pc:spChg chg="add mod">
          <ac:chgData name="Ali Nemati" userId="6533de61-77ac-4be5-b708-72cfeffd929c" providerId="ADAL" clId="{D0FFC451-A39A-48AC-BE42-BE8B6BF8D02A}" dt="2024-02-04T20:31:27.924" v="3263" actId="2711"/>
          <ac:spMkLst>
            <pc:docMk/>
            <pc:sldMk cId="1138668025" sldId="256"/>
            <ac:spMk id="4" creationId="{93C109EB-CC95-69AB-815F-F6591CAC455A}"/>
          </ac:spMkLst>
        </pc:spChg>
        <pc:spChg chg="mod">
          <ac:chgData name="Ali Nemati" userId="6533de61-77ac-4be5-b708-72cfeffd929c" providerId="ADAL" clId="{D0FFC451-A39A-48AC-BE42-BE8B6BF8D02A}" dt="2024-02-04T17:35:29.094" v="1063" actId="20577"/>
          <ac:spMkLst>
            <pc:docMk/>
            <pc:sldMk cId="1138668025" sldId="256"/>
            <ac:spMk id="5" creationId="{6F117A27-3307-A658-FC68-79CB61E30722}"/>
          </ac:spMkLst>
        </pc:spChg>
        <pc:spChg chg="del">
          <ac:chgData name="Ali Nemati" userId="6533de61-77ac-4be5-b708-72cfeffd929c" providerId="ADAL" clId="{D0FFC451-A39A-48AC-BE42-BE8B6BF8D02A}" dt="2024-02-04T17:34:05.912" v="1044" actId="478"/>
          <ac:spMkLst>
            <pc:docMk/>
            <pc:sldMk cId="1138668025" sldId="256"/>
            <ac:spMk id="16" creationId="{8A00FF01-BB07-E9DA-E6DE-E0475BCF3BFE}"/>
          </ac:spMkLst>
        </pc:spChg>
        <pc:spChg chg="mod">
          <ac:chgData name="Ali Nemati" userId="6533de61-77ac-4be5-b708-72cfeffd929c" providerId="ADAL" clId="{D0FFC451-A39A-48AC-BE42-BE8B6BF8D02A}" dt="2024-02-04T17:59:38.344" v="1544"/>
          <ac:spMkLst>
            <pc:docMk/>
            <pc:sldMk cId="1138668025" sldId="256"/>
            <ac:spMk id="20" creationId="{6F2A7135-224A-CDCC-3051-08C4385461C5}"/>
          </ac:spMkLst>
        </pc:spChg>
        <pc:spChg chg="mod">
          <ac:chgData name="Ali Nemati" userId="6533de61-77ac-4be5-b708-72cfeffd929c" providerId="ADAL" clId="{D0FFC451-A39A-48AC-BE42-BE8B6BF8D02A}" dt="2024-02-04T19:44:41.687" v="3171" actId="1076"/>
          <ac:spMkLst>
            <pc:docMk/>
            <pc:sldMk cId="1138668025" sldId="256"/>
            <ac:spMk id="22" creationId="{0D4C7D85-625F-38CB-E560-286105FDDF4B}"/>
          </ac:spMkLst>
        </pc:spChg>
        <pc:spChg chg="del mod">
          <ac:chgData name="Ali Nemati" userId="6533de61-77ac-4be5-b708-72cfeffd929c" providerId="ADAL" clId="{D0FFC451-A39A-48AC-BE42-BE8B6BF8D02A}" dt="2024-02-04T17:34:20.857" v="1050" actId="478"/>
          <ac:spMkLst>
            <pc:docMk/>
            <pc:sldMk cId="1138668025" sldId="256"/>
            <ac:spMk id="24" creationId="{53BC822D-7FF0-F440-BD82-7A353FD1EF68}"/>
          </ac:spMkLst>
        </pc:spChg>
        <pc:spChg chg="mod">
          <ac:chgData name="Ali Nemati" userId="6533de61-77ac-4be5-b708-72cfeffd929c" providerId="ADAL" clId="{D0FFC451-A39A-48AC-BE42-BE8B6BF8D02A}" dt="2024-02-04T20:31:27.699" v="3262" actId="2711"/>
          <ac:spMkLst>
            <pc:docMk/>
            <pc:sldMk cId="1138668025" sldId="256"/>
            <ac:spMk id="26" creationId="{78CCFBF1-B6F4-9F90-A6C7-BE576181B446}"/>
          </ac:spMkLst>
        </pc:spChg>
        <pc:spChg chg="mod">
          <ac:chgData name="Ali Nemati" userId="6533de61-77ac-4be5-b708-72cfeffd929c" providerId="ADAL" clId="{D0FFC451-A39A-48AC-BE42-BE8B6BF8D02A}" dt="2024-02-04T21:27:51.821" v="3488" actId="400"/>
          <ac:spMkLst>
            <pc:docMk/>
            <pc:sldMk cId="1138668025" sldId="256"/>
            <ac:spMk id="31" creationId="{45702634-42B7-B988-9355-85345167E734}"/>
          </ac:spMkLst>
        </pc:spChg>
        <pc:spChg chg="del">
          <ac:chgData name="Ali Nemati" userId="6533de61-77ac-4be5-b708-72cfeffd929c" providerId="ADAL" clId="{D0FFC451-A39A-48AC-BE42-BE8B6BF8D02A}" dt="2024-02-04T16:51:49.127" v="586" actId="478"/>
          <ac:spMkLst>
            <pc:docMk/>
            <pc:sldMk cId="1138668025" sldId="256"/>
            <ac:spMk id="32" creationId="{35BD7EBC-19D7-7BA0-EAC1-0CE5BCEED37B}"/>
          </ac:spMkLst>
        </pc:spChg>
        <pc:spChg chg="mod">
          <ac:chgData name="Ali Nemati" userId="6533de61-77ac-4be5-b708-72cfeffd929c" providerId="ADAL" clId="{D0FFC451-A39A-48AC-BE42-BE8B6BF8D02A}" dt="2024-02-04T21:27:46.378" v="3486" actId="400"/>
          <ac:spMkLst>
            <pc:docMk/>
            <pc:sldMk cId="1138668025" sldId="256"/>
            <ac:spMk id="33" creationId="{7095CA48-F941-CD63-0607-4C3D0C387726}"/>
          </ac:spMkLst>
        </pc:spChg>
        <pc:spChg chg="del">
          <ac:chgData name="Ali Nemati" userId="6533de61-77ac-4be5-b708-72cfeffd929c" providerId="ADAL" clId="{D0FFC451-A39A-48AC-BE42-BE8B6BF8D02A}" dt="2024-02-04T16:53:53.976" v="617" actId="478"/>
          <ac:spMkLst>
            <pc:docMk/>
            <pc:sldMk cId="1138668025" sldId="256"/>
            <ac:spMk id="36" creationId="{2B2D706E-70F7-DDC6-24AE-E04C86E66061}"/>
          </ac:spMkLst>
        </pc:spChg>
        <pc:grpChg chg="mod">
          <ac:chgData name="Ali Nemati" userId="6533de61-77ac-4be5-b708-72cfeffd929c" providerId="ADAL" clId="{D0FFC451-A39A-48AC-BE42-BE8B6BF8D02A}" dt="2024-02-04T17:59:38.344" v="1544"/>
          <ac:grpSpMkLst>
            <pc:docMk/>
            <pc:sldMk cId="1138668025" sldId="256"/>
            <ac:grpSpMk id="2" creationId="{0EC2A85D-4F6A-648A-591A-70BD440C53C9}"/>
          </ac:grpSpMkLst>
        </pc:grpChg>
        <pc:picChg chg="add del">
          <ac:chgData name="Ali Nemati" userId="6533de61-77ac-4be5-b708-72cfeffd929c" providerId="ADAL" clId="{D0FFC451-A39A-48AC-BE42-BE8B6BF8D02A}" dt="2024-02-04T18:44:50.539" v="2302" actId="22"/>
          <ac:picMkLst>
            <pc:docMk/>
            <pc:sldMk cId="1138668025" sldId="256"/>
            <ac:picMk id="7" creationId="{F7F1F277-8806-9877-36EA-83492E9613A2}"/>
          </ac:picMkLst>
        </pc:picChg>
        <pc:picChg chg="mod">
          <ac:chgData name="Ali Nemati" userId="6533de61-77ac-4be5-b708-72cfeffd929c" providerId="ADAL" clId="{D0FFC451-A39A-48AC-BE42-BE8B6BF8D02A}" dt="2024-02-04T19:44:53.325" v="3173" actId="1076"/>
          <ac:picMkLst>
            <pc:docMk/>
            <pc:sldMk cId="1138668025" sldId="256"/>
            <ac:picMk id="29" creationId="{D1D17789-ECB1-4A5D-3036-37C03D844607}"/>
          </ac:picMkLst>
        </pc:picChg>
        <pc:picChg chg="mod">
          <ac:chgData name="Ali Nemati" userId="6533de61-77ac-4be5-b708-72cfeffd929c" providerId="ADAL" clId="{D0FFC451-A39A-48AC-BE42-BE8B6BF8D02A}" dt="2024-02-04T18:27:31.093" v="1955" actId="1076"/>
          <ac:picMkLst>
            <pc:docMk/>
            <pc:sldMk cId="1138668025" sldId="256"/>
            <ac:picMk id="1026" creationId="{C530656F-AB9E-5B27-299E-1924CF23BB5C}"/>
          </ac:picMkLst>
        </pc:picChg>
      </pc:sldChg>
      <pc:sldChg chg="addSp delSp modSp mod">
        <pc:chgData name="Ali Nemati" userId="6533de61-77ac-4be5-b708-72cfeffd929c" providerId="ADAL" clId="{D0FFC451-A39A-48AC-BE42-BE8B6BF8D02A}" dt="2024-02-04T20:31:27.258" v="3261" actId="2711"/>
        <pc:sldMkLst>
          <pc:docMk/>
          <pc:sldMk cId="2713444981" sldId="259"/>
        </pc:sldMkLst>
        <pc:spChg chg="add del">
          <ac:chgData name="Ali Nemati" userId="6533de61-77ac-4be5-b708-72cfeffd929c" providerId="ADAL" clId="{D0FFC451-A39A-48AC-BE42-BE8B6BF8D02A}" dt="2024-02-04T16:04:14.439" v="159" actId="22"/>
          <ac:spMkLst>
            <pc:docMk/>
            <pc:sldMk cId="2713444981" sldId="259"/>
            <ac:spMk id="3" creationId="{03BCCD8A-5AFE-0661-73BE-DE2B0EC1EDD2}"/>
          </ac:spMkLst>
        </pc:spChg>
        <pc:spChg chg="add del mod">
          <ac:chgData name="Ali Nemati" userId="6533de61-77ac-4be5-b708-72cfeffd929c" providerId="ADAL" clId="{D0FFC451-A39A-48AC-BE42-BE8B6BF8D02A}" dt="2024-02-04T17:38:35.815" v="1077" actId="21"/>
          <ac:spMkLst>
            <pc:docMk/>
            <pc:sldMk cId="2713444981" sldId="259"/>
            <ac:spMk id="4" creationId="{89E844AC-37B7-DC9D-A3B2-2593E605B7E8}"/>
          </ac:spMkLst>
        </pc:spChg>
        <pc:spChg chg="add mod">
          <ac:chgData name="Ali Nemati" userId="6533de61-77ac-4be5-b708-72cfeffd929c" providerId="ADAL" clId="{D0FFC451-A39A-48AC-BE42-BE8B6BF8D02A}" dt="2024-02-04T20:24:09.510" v="3207" actId="207"/>
          <ac:spMkLst>
            <pc:docMk/>
            <pc:sldMk cId="2713444981" sldId="259"/>
            <ac:spMk id="5" creationId="{89E844AC-37B7-DC9D-A3B2-2593E605B7E8}"/>
          </ac:spMkLst>
        </pc:spChg>
        <pc:spChg chg="mod">
          <ac:chgData name="Ali Nemati" userId="6533de61-77ac-4be5-b708-72cfeffd929c" providerId="ADAL" clId="{D0FFC451-A39A-48AC-BE42-BE8B6BF8D02A}" dt="2024-02-04T17:50:29.281" v="1281" actId="164"/>
          <ac:spMkLst>
            <pc:docMk/>
            <pc:sldMk cId="2713444981" sldId="259"/>
            <ac:spMk id="28" creationId="{68775501-FAF9-91A6-12E0-80D419880AFD}"/>
          </ac:spMkLst>
        </pc:spChg>
        <pc:spChg chg="mod">
          <ac:chgData name="Ali Nemati" userId="6533de61-77ac-4be5-b708-72cfeffd929c" providerId="ADAL" clId="{D0FFC451-A39A-48AC-BE42-BE8B6BF8D02A}" dt="2024-02-04T20:31:27.258" v="3261" actId="2711"/>
          <ac:spMkLst>
            <pc:docMk/>
            <pc:sldMk cId="2713444981" sldId="259"/>
            <ac:spMk id="36" creationId="{5FE145EB-7134-E374-77E8-C846CE5FA025}"/>
          </ac:spMkLst>
        </pc:spChg>
        <pc:spChg chg="del topLvl">
          <ac:chgData name="Ali Nemati" userId="6533de61-77ac-4be5-b708-72cfeffd929c" providerId="ADAL" clId="{D0FFC451-A39A-48AC-BE42-BE8B6BF8D02A}" dt="2024-02-04T17:39:31.200" v="1084" actId="21"/>
          <ac:spMkLst>
            <pc:docMk/>
            <pc:sldMk cId="2713444981" sldId="259"/>
            <ac:spMk id="39" creationId="{C901E89A-982F-6245-920E-7E5399E08641}"/>
          </ac:spMkLst>
        </pc:spChg>
        <pc:spChg chg="mod topLvl">
          <ac:chgData name="Ali Nemati" userId="6533de61-77ac-4be5-b708-72cfeffd929c" providerId="ADAL" clId="{D0FFC451-A39A-48AC-BE42-BE8B6BF8D02A}" dt="2024-02-04T20:21:38.715" v="3195" actId="207"/>
          <ac:spMkLst>
            <pc:docMk/>
            <pc:sldMk cId="2713444981" sldId="259"/>
            <ac:spMk id="41" creationId="{EC900655-8B2F-A169-235C-B02F17EDED01}"/>
          </ac:spMkLst>
        </pc:spChg>
        <pc:spChg chg="mod">
          <ac:chgData name="Ali Nemati" userId="6533de61-77ac-4be5-b708-72cfeffd929c" providerId="ADAL" clId="{D0FFC451-A39A-48AC-BE42-BE8B6BF8D02A}" dt="2024-02-04T17:49:46.217" v="1241" actId="34136"/>
          <ac:spMkLst>
            <pc:docMk/>
            <pc:sldMk cId="2713444981" sldId="259"/>
            <ac:spMk id="46" creationId="{F2EC418C-5FC1-F931-CC7E-C0F5E72D0E76}"/>
          </ac:spMkLst>
        </pc:spChg>
        <pc:spChg chg="mod">
          <ac:chgData name="Ali Nemati" userId="6533de61-77ac-4be5-b708-72cfeffd929c" providerId="ADAL" clId="{D0FFC451-A39A-48AC-BE42-BE8B6BF8D02A}" dt="2024-02-04T17:49:46.217" v="1241" actId="34136"/>
          <ac:spMkLst>
            <pc:docMk/>
            <pc:sldMk cId="2713444981" sldId="259"/>
            <ac:spMk id="49" creationId="{59508924-3D0E-7734-7FD2-4A5EB23A2B40}"/>
          </ac:spMkLst>
        </pc:spChg>
        <pc:spChg chg="mod">
          <ac:chgData name="Ali Nemati" userId="6533de61-77ac-4be5-b708-72cfeffd929c" providerId="ADAL" clId="{D0FFC451-A39A-48AC-BE42-BE8B6BF8D02A}" dt="2024-02-04T17:49:46.217" v="1241" actId="34136"/>
          <ac:spMkLst>
            <pc:docMk/>
            <pc:sldMk cId="2713444981" sldId="259"/>
            <ac:spMk id="50" creationId="{1D16D8DB-3264-D54C-1D97-8C05F9F75770}"/>
          </ac:spMkLst>
        </pc:spChg>
        <pc:spChg chg="del">
          <ac:chgData name="Ali Nemati" userId="6533de61-77ac-4be5-b708-72cfeffd929c" providerId="ADAL" clId="{D0FFC451-A39A-48AC-BE42-BE8B6BF8D02A}" dt="2024-02-04T16:50:46.535" v="546" actId="478"/>
          <ac:spMkLst>
            <pc:docMk/>
            <pc:sldMk cId="2713444981" sldId="259"/>
            <ac:spMk id="51" creationId="{B60C24D5-67EB-46C8-01DB-A476D0A1A362}"/>
          </ac:spMkLst>
        </pc:spChg>
        <pc:spChg chg="add del mod">
          <ac:chgData name="Ali Nemati" userId="6533de61-77ac-4be5-b708-72cfeffd929c" providerId="ADAL" clId="{D0FFC451-A39A-48AC-BE42-BE8B6BF8D02A}" dt="2024-02-04T16:50:56.024" v="549" actId="478"/>
          <ac:spMkLst>
            <pc:docMk/>
            <pc:sldMk cId="2713444981" sldId="259"/>
            <ac:spMk id="53" creationId="{690FBC61-7F45-87CF-C0CA-2C5AA4CC3140}"/>
          </ac:spMkLst>
        </pc:spChg>
        <pc:spChg chg="del">
          <ac:chgData name="Ali Nemati" userId="6533de61-77ac-4be5-b708-72cfeffd929c" providerId="ADAL" clId="{D0FFC451-A39A-48AC-BE42-BE8B6BF8D02A}" dt="2024-02-04T17:40:02.432" v="1091" actId="21"/>
          <ac:spMkLst>
            <pc:docMk/>
            <pc:sldMk cId="2713444981" sldId="259"/>
            <ac:spMk id="57" creationId="{70A104CB-72CC-B975-ADB2-8E3061765AC7}"/>
          </ac:spMkLst>
        </pc:spChg>
        <pc:spChg chg="del">
          <ac:chgData name="Ali Nemati" userId="6533de61-77ac-4be5-b708-72cfeffd929c" providerId="ADAL" clId="{D0FFC451-A39A-48AC-BE42-BE8B6BF8D02A}" dt="2024-02-04T17:38:39.065" v="1078" actId="478"/>
          <ac:spMkLst>
            <pc:docMk/>
            <pc:sldMk cId="2713444981" sldId="259"/>
            <ac:spMk id="59" creationId="{EC430F9F-26D6-4F2A-13E2-3C1410BF4DA7}"/>
          </ac:spMkLst>
        </pc:spChg>
        <pc:grpChg chg="add mod">
          <ac:chgData name="Ali Nemati" userId="6533de61-77ac-4be5-b708-72cfeffd929c" providerId="ADAL" clId="{D0FFC451-A39A-48AC-BE42-BE8B6BF8D02A}" dt="2024-02-04T17:55:32.386" v="1468" actId="14100"/>
          <ac:grpSpMkLst>
            <pc:docMk/>
            <pc:sldMk cId="2713444981" sldId="259"/>
            <ac:grpSpMk id="6" creationId="{9CC35950-82C8-6FCC-713C-F2F69E114306}"/>
          </ac:grpSpMkLst>
        </pc:grpChg>
        <pc:grpChg chg="mod">
          <ac:chgData name="Ali Nemati" userId="6533de61-77ac-4be5-b708-72cfeffd929c" providerId="ADAL" clId="{D0FFC451-A39A-48AC-BE42-BE8B6BF8D02A}" dt="2024-02-04T17:50:09.293" v="1277" actId="1036"/>
          <ac:grpSpMkLst>
            <pc:docMk/>
            <pc:sldMk cId="2713444981" sldId="259"/>
            <ac:grpSpMk id="52" creationId="{B3D89246-6DA8-D8EB-CF3C-EAA8EFB9C52D}"/>
          </ac:grpSpMkLst>
        </pc:grpChg>
        <pc:grpChg chg="del">
          <ac:chgData name="Ali Nemati" userId="6533de61-77ac-4be5-b708-72cfeffd929c" providerId="ADAL" clId="{D0FFC451-A39A-48AC-BE42-BE8B6BF8D02A}" dt="2024-02-04T17:39:31.200" v="1084" actId="21"/>
          <ac:grpSpMkLst>
            <pc:docMk/>
            <pc:sldMk cId="2713444981" sldId="259"/>
            <ac:grpSpMk id="55" creationId="{CA048D1A-24BC-81F7-B538-C430CE6F2A49}"/>
          </ac:grpSpMkLst>
        </pc:grpChg>
        <pc:picChg chg="add mod">
          <ac:chgData name="Ali Nemati" userId="6533de61-77ac-4be5-b708-72cfeffd929c" providerId="ADAL" clId="{D0FFC451-A39A-48AC-BE42-BE8B6BF8D02A}" dt="2024-02-04T19:37:58.624" v="3039"/>
          <ac:picMkLst>
            <pc:docMk/>
            <pc:sldMk cId="2713444981" sldId="259"/>
            <ac:picMk id="2" creationId="{8D0C1223-6A04-8B7D-FAE5-7297C4E128EF}"/>
          </ac:picMkLst>
        </pc:picChg>
        <pc:picChg chg="add del mod">
          <ac:chgData name="Ali Nemati" userId="6533de61-77ac-4be5-b708-72cfeffd929c" providerId="ADAL" clId="{D0FFC451-A39A-48AC-BE42-BE8B6BF8D02A}" dt="2024-02-04T17:58:03.383" v="1469" actId="21"/>
          <ac:picMkLst>
            <pc:docMk/>
            <pc:sldMk cId="2713444981" sldId="259"/>
            <ac:picMk id="9" creationId="{9A346383-F49A-114C-6BB7-D02C212EFFEB}"/>
          </ac:picMkLst>
        </pc:picChg>
        <pc:picChg chg="add del mod">
          <ac:chgData name="Ali Nemati" userId="6533de61-77ac-4be5-b708-72cfeffd929c" providerId="ADAL" clId="{D0FFC451-A39A-48AC-BE42-BE8B6BF8D02A}" dt="2024-02-04T17:49:46.217" v="1241" actId="34136"/>
          <ac:picMkLst>
            <pc:docMk/>
            <pc:sldMk cId="2713444981" sldId="259"/>
            <ac:picMk id="48" creationId="{1758E305-7E12-6708-2123-9C7ADDC4305F}"/>
          </ac:picMkLst>
        </pc:picChg>
        <pc:picChg chg="add mod">
          <ac:chgData name="Ali Nemati" userId="6533de61-77ac-4be5-b708-72cfeffd929c" providerId="ADAL" clId="{D0FFC451-A39A-48AC-BE42-BE8B6BF8D02A}" dt="2024-02-04T18:43:25.473" v="2268" actId="14100"/>
          <ac:picMkLst>
            <pc:docMk/>
            <pc:sldMk cId="2713444981" sldId="259"/>
            <ac:picMk id="2050" creationId="{66B04E11-7AB5-EF1D-70E5-86FF8FB672EA}"/>
          </ac:picMkLst>
        </pc:picChg>
        <pc:picChg chg="add">
          <ac:chgData name="Ali Nemati" userId="6533de61-77ac-4be5-b708-72cfeffd929c" providerId="ADAL" clId="{D0FFC451-A39A-48AC-BE42-BE8B6BF8D02A}" dt="2024-02-04T17:47:45.915" v="1221"/>
          <ac:picMkLst>
            <pc:docMk/>
            <pc:sldMk cId="2713444981" sldId="259"/>
            <ac:picMk id="2052" creationId="{A5721011-7E6B-4DF7-2E03-697E3CC1C035}"/>
          </ac:picMkLst>
        </pc:picChg>
        <pc:picChg chg="add mod">
          <ac:chgData name="Ali Nemati" userId="6533de61-77ac-4be5-b708-72cfeffd929c" providerId="ADAL" clId="{D0FFC451-A39A-48AC-BE42-BE8B6BF8D02A}" dt="2024-02-04T17:50:11.863" v="1278" actId="1076"/>
          <ac:picMkLst>
            <pc:docMk/>
            <pc:sldMk cId="2713444981" sldId="259"/>
            <ac:picMk id="2054" creationId="{7A90DA8F-E015-94BC-789A-ECBA92B72E58}"/>
          </ac:picMkLst>
        </pc:picChg>
      </pc:sldChg>
      <pc:sldChg chg="addSp delSp modSp mod">
        <pc:chgData name="Ali Nemati" userId="6533de61-77ac-4be5-b708-72cfeffd929c" providerId="ADAL" clId="{D0FFC451-A39A-48AC-BE42-BE8B6BF8D02A}" dt="2024-02-04T21:27:33.681" v="3485" actId="404"/>
        <pc:sldMkLst>
          <pc:docMk/>
          <pc:sldMk cId="117392223" sldId="260"/>
        </pc:sldMkLst>
        <pc:spChg chg="add mod">
          <ac:chgData name="Ali Nemati" userId="6533de61-77ac-4be5-b708-72cfeffd929c" providerId="ADAL" clId="{D0FFC451-A39A-48AC-BE42-BE8B6BF8D02A}" dt="2024-02-04T20:49:45.653" v="3478" actId="207"/>
          <ac:spMkLst>
            <pc:docMk/>
            <pc:sldMk cId="117392223" sldId="260"/>
            <ac:spMk id="3" creationId="{4FE21AD4-AE39-152D-8877-CCBC197CD148}"/>
          </ac:spMkLst>
        </pc:spChg>
        <pc:spChg chg="add mod">
          <ac:chgData name="Ali Nemati" userId="6533de61-77ac-4be5-b708-72cfeffd929c" providerId="ADAL" clId="{D0FFC451-A39A-48AC-BE42-BE8B6BF8D02A}" dt="2024-02-04T20:49:48.725" v="3479" actId="207"/>
          <ac:spMkLst>
            <pc:docMk/>
            <pc:sldMk cId="117392223" sldId="260"/>
            <ac:spMk id="5" creationId="{8B5499ED-56D2-77C8-7413-F9573D36ECDF}"/>
          </ac:spMkLst>
        </pc:spChg>
        <pc:spChg chg="mod">
          <ac:chgData name="Ali Nemati" userId="6533de61-77ac-4be5-b708-72cfeffd929c" providerId="ADAL" clId="{D0FFC451-A39A-48AC-BE42-BE8B6BF8D02A}" dt="2024-02-04T17:36:36.263" v="1069" actId="14100"/>
          <ac:spMkLst>
            <pc:docMk/>
            <pc:sldMk cId="117392223" sldId="260"/>
            <ac:spMk id="7" creationId="{4E67C524-0593-3844-ED6E-05E8D3041E02}"/>
          </ac:spMkLst>
        </pc:spChg>
        <pc:spChg chg="mod">
          <ac:chgData name="Ali Nemati" userId="6533de61-77ac-4be5-b708-72cfeffd929c" providerId="ADAL" clId="{D0FFC451-A39A-48AC-BE42-BE8B6BF8D02A}" dt="2024-02-04T21:27:33.681" v="3485" actId="404"/>
          <ac:spMkLst>
            <pc:docMk/>
            <pc:sldMk cId="117392223" sldId="260"/>
            <ac:spMk id="17" creationId="{24A0F2EF-C041-45E3-8954-F726B73EC782}"/>
          </ac:spMkLst>
        </pc:spChg>
        <pc:spChg chg="mod">
          <ac:chgData name="Ali Nemati" userId="6533de61-77ac-4be5-b708-72cfeffd929c" providerId="ADAL" clId="{D0FFC451-A39A-48AC-BE42-BE8B6BF8D02A}" dt="2024-02-04T20:35:10.679" v="3304" actId="21"/>
          <ac:spMkLst>
            <pc:docMk/>
            <pc:sldMk cId="117392223" sldId="260"/>
            <ac:spMk id="24" creationId="{1D6EDD83-7F44-3DDA-5334-5102BE635B4A}"/>
          </ac:spMkLst>
        </pc:spChg>
        <pc:spChg chg="add del mod">
          <ac:chgData name="Ali Nemati" userId="6533de61-77ac-4be5-b708-72cfeffd929c" providerId="ADAL" clId="{D0FFC451-A39A-48AC-BE42-BE8B6BF8D02A}" dt="2024-02-04T17:33:52.006" v="1040" actId="21"/>
          <ac:spMkLst>
            <pc:docMk/>
            <pc:sldMk cId="117392223" sldId="260"/>
            <ac:spMk id="26" creationId="{2ACFEF5E-0ABC-82D3-42B6-9F9275060787}"/>
          </ac:spMkLst>
        </pc:spChg>
        <pc:spChg chg="add mod">
          <ac:chgData name="Ali Nemati" userId="6533de61-77ac-4be5-b708-72cfeffd929c" providerId="ADAL" clId="{D0FFC451-A39A-48AC-BE42-BE8B6BF8D02A}" dt="2024-02-04T20:24:12.332" v="3208" actId="207"/>
          <ac:spMkLst>
            <pc:docMk/>
            <pc:sldMk cId="117392223" sldId="260"/>
            <ac:spMk id="27" creationId="{2ACFEF5E-0ABC-82D3-42B6-9F9275060787}"/>
          </ac:spMkLst>
        </pc:spChg>
        <pc:spChg chg="mod">
          <ac:chgData name="Ali Nemati" userId="6533de61-77ac-4be5-b708-72cfeffd929c" providerId="ADAL" clId="{D0FFC451-A39A-48AC-BE42-BE8B6BF8D02A}" dt="2024-02-04T20:47:45.034" v="3463" actId="3626"/>
          <ac:spMkLst>
            <pc:docMk/>
            <pc:sldMk cId="117392223" sldId="260"/>
            <ac:spMk id="29" creationId="{6AEE1C9C-0883-2E6D-2B4F-B2A7CDD0A985}"/>
          </ac:spMkLst>
        </pc:spChg>
        <pc:spChg chg="del mod">
          <ac:chgData name="Ali Nemati" userId="6533de61-77ac-4be5-b708-72cfeffd929c" providerId="ADAL" clId="{D0FFC451-A39A-48AC-BE42-BE8B6BF8D02A}" dt="2024-02-04T17:33:53.424" v="1041" actId="478"/>
          <ac:spMkLst>
            <pc:docMk/>
            <pc:sldMk cId="117392223" sldId="260"/>
            <ac:spMk id="32" creationId="{8C8ADDEC-5FDF-B2A2-3372-43A207B9E031}"/>
          </ac:spMkLst>
        </pc:spChg>
        <pc:picChg chg="add del mod">
          <ac:chgData name="Ali Nemati" userId="6533de61-77ac-4be5-b708-72cfeffd929c" providerId="ADAL" clId="{D0FFC451-A39A-48AC-BE42-BE8B6BF8D02A}" dt="2024-02-04T16:10:10.150" v="164" actId="478"/>
          <ac:picMkLst>
            <pc:docMk/>
            <pc:sldMk cId="117392223" sldId="260"/>
            <ac:picMk id="3" creationId="{6879E989-E164-E9E6-DE02-19EC46114128}"/>
          </ac:picMkLst>
        </pc:picChg>
        <pc:picChg chg="add del">
          <ac:chgData name="Ali Nemati" userId="6533de61-77ac-4be5-b708-72cfeffd929c" providerId="ADAL" clId="{D0FFC451-A39A-48AC-BE42-BE8B6BF8D02A}" dt="2024-02-04T16:12:03.530" v="170" actId="21"/>
          <ac:picMkLst>
            <pc:docMk/>
            <pc:sldMk cId="117392223" sldId="260"/>
            <ac:picMk id="5" creationId="{6DABA2F7-6025-61BF-7AAB-5802CA7F2144}"/>
          </ac:picMkLst>
        </pc:picChg>
        <pc:picChg chg="add del mod">
          <ac:chgData name="Ali Nemati" userId="6533de61-77ac-4be5-b708-72cfeffd929c" providerId="ADAL" clId="{D0FFC451-A39A-48AC-BE42-BE8B6BF8D02A}" dt="2024-02-04T16:12:23.014" v="176" actId="478"/>
          <ac:picMkLst>
            <pc:docMk/>
            <pc:sldMk cId="117392223" sldId="260"/>
            <ac:picMk id="6" creationId="{E03400A2-1A09-3E40-54FF-A5EE9B3F86D7}"/>
          </ac:picMkLst>
        </pc:picChg>
        <pc:picChg chg="mod">
          <ac:chgData name="Ali Nemati" userId="6533de61-77ac-4be5-b708-72cfeffd929c" providerId="ADAL" clId="{D0FFC451-A39A-48AC-BE42-BE8B6BF8D02A}" dt="2024-02-04T16:11:38.910" v="168" actId="14826"/>
          <ac:picMkLst>
            <pc:docMk/>
            <pc:sldMk cId="117392223" sldId="260"/>
            <ac:picMk id="9" creationId="{E3224FE0-E260-5B5B-EBA7-51D01E981694}"/>
          </ac:picMkLst>
        </pc:picChg>
        <pc:picChg chg="add del">
          <ac:chgData name="Ali Nemati" userId="6533de61-77ac-4be5-b708-72cfeffd929c" providerId="ADAL" clId="{D0FFC451-A39A-48AC-BE42-BE8B6BF8D02A}" dt="2024-02-04T16:12:29.903" v="178" actId="478"/>
          <ac:picMkLst>
            <pc:docMk/>
            <pc:sldMk cId="117392223" sldId="260"/>
            <ac:picMk id="10" creationId="{CD365E84-1381-E392-7379-E11313176598}"/>
          </ac:picMkLst>
        </pc:picChg>
        <pc:picChg chg="add mod">
          <ac:chgData name="Ali Nemati" userId="6533de61-77ac-4be5-b708-72cfeffd929c" providerId="ADAL" clId="{D0FFC451-A39A-48AC-BE42-BE8B6BF8D02A}" dt="2024-02-04T18:46:49.414" v="2319" actId="14100"/>
          <ac:picMkLst>
            <pc:docMk/>
            <pc:sldMk cId="117392223" sldId="260"/>
            <ac:picMk id="14" creationId="{75E464B2-3966-5CE8-AC63-5A217B2B818C}"/>
          </ac:picMkLst>
        </pc:picChg>
        <pc:picChg chg="add mod">
          <ac:chgData name="Ali Nemati" userId="6533de61-77ac-4be5-b708-72cfeffd929c" providerId="ADAL" clId="{D0FFC451-A39A-48AC-BE42-BE8B6BF8D02A}" dt="2024-02-04T18:46:52.014" v="2320" actId="14100"/>
          <ac:picMkLst>
            <pc:docMk/>
            <pc:sldMk cId="117392223" sldId="260"/>
            <ac:picMk id="19" creationId="{3751CCB0-CA04-2E5C-35E9-3E114C92E365}"/>
          </ac:picMkLst>
        </pc:picChg>
        <pc:picChg chg="add del mod">
          <ac:chgData name="Ali Nemati" userId="6533de61-77ac-4be5-b708-72cfeffd929c" providerId="ADAL" clId="{D0FFC451-A39A-48AC-BE42-BE8B6BF8D02A}" dt="2024-02-04T16:43:54.391" v="463" actId="21"/>
          <ac:picMkLst>
            <pc:docMk/>
            <pc:sldMk cId="117392223" sldId="260"/>
            <ac:picMk id="21" creationId="{6299BE66-8166-6C62-97F5-806AD9E1D438}"/>
          </ac:picMkLst>
        </pc:picChg>
        <pc:picChg chg="add mod">
          <ac:chgData name="Ali Nemati" userId="6533de61-77ac-4be5-b708-72cfeffd929c" providerId="ADAL" clId="{D0FFC451-A39A-48AC-BE42-BE8B6BF8D02A}" dt="2024-02-04T18:48:01.796" v="2331" actId="14100"/>
          <ac:picMkLst>
            <pc:docMk/>
            <pc:sldMk cId="117392223" sldId="260"/>
            <ac:picMk id="22" creationId="{63383465-5120-BAB8-A496-9AAE3F63FDE0}"/>
          </ac:picMkLst>
        </pc:picChg>
        <pc:picChg chg="add mod">
          <ac:chgData name="Ali Nemati" userId="6533de61-77ac-4be5-b708-72cfeffd929c" providerId="ADAL" clId="{D0FFC451-A39A-48AC-BE42-BE8B6BF8D02A}" dt="2024-02-04T18:46:40.773" v="2316" actId="14100"/>
          <ac:picMkLst>
            <pc:docMk/>
            <pc:sldMk cId="117392223" sldId="260"/>
            <ac:picMk id="25" creationId="{7EB651FF-E321-376D-9709-E031183233FB}"/>
          </ac:picMkLst>
        </pc:picChg>
        <pc:picChg chg="del mod">
          <ac:chgData name="Ali Nemati" userId="6533de61-77ac-4be5-b708-72cfeffd929c" providerId="ADAL" clId="{D0FFC451-A39A-48AC-BE42-BE8B6BF8D02A}" dt="2024-02-04T16:43:55.582" v="464" actId="21"/>
          <ac:picMkLst>
            <pc:docMk/>
            <pc:sldMk cId="117392223" sldId="260"/>
            <ac:picMk id="28" creationId="{63383465-5120-BAB8-A496-9AAE3F63FDE0}"/>
          </ac:picMkLst>
        </pc:picChg>
        <pc:picChg chg="add del mod">
          <ac:chgData name="Ali Nemati" userId="6533de61-77ac-4be5-b708-72cfeffd929c" providerId="ADAL" clId="{D0FFC451-A39A-48AC-BE42-BE8B6BF8D02A}" dt="2024-02-04T17:59:13.920" v="1540" actId="478"/>
          <ac:picMkLst>
            <pc:docMk/>
            <pc:sldMk cId="117392223" sldId="260"/>
            <ac:picMk id="30" creationId="{9A346383-F49A-114C-6BB7-D02C212EFFEB}"/>
          </ac:picMkLst>
        </pc:picChg>
        <pc:picChg chg="add del mod">
          <ac:chgData name="Ali Nemati" userId="6533de61-77ac-4be5-b708-72cfeffd929c" providerId="ADAL" clId="{D0FFC451-A39A-48AC-BE42-BE8B6BF8D02A}" dt="2024-02-04T18:45:18.139" v="2304" actId="22"/>
          <ac:picMkLst>
            <pc:docMk/>
            <pc:sldMk cId="117392223" sldId="260"/>
            <ac:picMk id="33" creationId="{A36E169B-32D8-5490-7B52-F39FDB36B5F0}"/>
          </ac:picMkLst>
        </pc:picChg>
        <pc:picChg chg="add del mod">
          <ac:chgData name="Ali Nemati" userId="6533de61-77ac-4be5-b708-72cfeffd929c" providerId="ADAL" clId="{D0FFC451-A39A-48AC-BE42-BE8B6BF8D02A}" dt="2024-02-04T18:47:00.411" v="2322" actId="21"/>
          <ac:picMkLst>
            <pc:docMk/>
            <pc:sldMk cId="117392223" sldId="260"/>
            <ac:picMk id="35" creationId="{18997EDB-0334-2334-7879-4D246C21E484}"/>
          </ac:picMkLst>
        </pc:picChg>
      </pc:sldChg>
      <pc:sldChg chg="addSp delSp modSp mod">
        <pc:chgData name="Ali Nemati" userId="6533de61-77ac-4be5-b708-72cfeffd929c" providerId="ADAL" clId="{D0FFC451-A39A-48AC-BE42-BE8B6BF8D02A}" dt="2024-02-04T20:49:21.677" v="3475" actId="207"/>
        <pc:sldMkLst>
          <pc:docMk/>
          <pc:sldMk cId="2272690349" sldId="262"/>
        </pc:sldMkLst>
        <pc:spChg chg="add del mod">
          <ac:chgData name="Ali Nemati" userId="6533de61-77ac-4be5-b708-72cfeffd929c" providerId="ADAL" clId="{D0FFC451-A39A-48AC-BE42-BE8B6BF8D02A}" dt="2024-02-04T18:02:44.057" v="1607" actId="21"/>
          <ac:spMkLst>
            <pc:docMk/>
            <pc:sldMk cId="2272690349" sldId="262"/>
            <ac:spMk id="2" creationId="{EFE0A3E8-207D-17D9-4853-46D296977B09}"/>
          </ac:spMkLst>
        </pc:spChg>
        <pc:spChg chg="add mod">
          <ac:chgData name="Ali Nemati" userId="6533de61-77ac-4be5-b708-72cfeffd929c" providerId="ADAL" clId="{D0FFC451-A39A-48AC-BE42-BE8B6BF8D02A}" dt="2024-02-04T20:24:26.723" v="3213" actId="207"/>
          <ac:spMkLst>
            <pc:docMk/>
            <pc:sldMk cId="2272690349" sldId="262"/>
            <ac:spMk id="3" creationId="{EFE0A3E8-207D-17D9-4853-46D296977B09}"/>
          </ac:spMkLst>
        </pc:spChg>
        <pc:spChg chg="add">
          <ac:chgData name="Ali Nemati" userId="6533de61-77ac-4be5-b708-72cfeffd929c" providerId="ADAL" clId="{D0FFC451-A39A-48AC-BE42-BE8B6BF8D02A}" dt="2024-02-04T18:11:24.049" v="1692"/>
          <ac:spMkLst>
            <pc:docMk/>
            <pc:sldMk cId="2272690349" sldId="262"/>
            <ac:spMk id="4" creationId="{35A47158-D10D-4C90-50EB-EC534AAC3A34}"/>
          </ac:spMkLst>
        </pc:spChg>
        <pc:spChg chg="mod">
          <ac:chgData name="Ali Nemati" userId="6533de61-77ac-4be5-b708-72cfeffd929c" providerId="ADAL" clId="{D0FFC451-A39A-48AC-BE42-BE8B6BF8D02A}" dt="2024-02-04T20:49:21.677" v="3475" actId="207"/>
          <ac:spMkLst>
            <pc:docMk/>
            <pc:sldMk cId="2272690349" sldId="262"/>
            <ac:spMk id="5" creationId="{95C9D7BD-11EF-7E64-2204-2A2BCADB053B}"/>
          </ac:spMkLst>
        </pc:spChg>
        <pc:spChg chg="add">
          <ac:chgData name="Ali Nemati" userId="6533de61-77ac-4be5-b708-72cfeffd929c" providerId="ADAL" clId="{D0FFC451-A39A-48AC-BE42-BE8B6BF8D02A}" dt="2024-02-04T18:12:30.552" v="1699"/>
          <ac:spMkLst>
            <pc:docMk/>
            <pc:sldMk cId="2272690349" sldId="262"/>
            <ac:spMk id="6" creationId="{00C8AAED-C7CD-72D3-799E-1C21664E6D54}"/>
          </ac:spMkLst>
        </pc:spChg>
        <pc:spChg chg="mod">
          <ac:chgData name="Ali Nemati" userId="6533de61-77ac-4be5-b708-72cfeffd929c" providerId="ADAL" clId="{D0FFC451-A39A-48AC-BE42-BE8B6BF8D02A}" dt="2024-02-04T20:49:18.857" v="3474" actId="207"/>
          <ac:spMkLst>
            <pc:docMk/>
            <pc:sldMk cId="2272690349" sldId="262"/>
            <ac:spMk id="24" creationId="{A7B27CB3-3AA0-A2FF-9313-BBAFCE8E42E7}"/>
          </ac:spMkLst>
        </pc:spChg>
        <pc:spChg chg="del">
          <ac:chgData name="Ali Nemati" userId="6533de61-77ac-4be5-b708-72cfeffd929c" providerId="ADAL" clId="{D0FFC451-A39A-48AC-BE42-BE8B6BF8D02A}" dt="2024-02-04T18:02:46.002" v="1608" actId="478"/>
          <ac:spMkLst>
            <pc:docMk/>
            <pc:sldMk cId="2272690349" sldId="262"/>
            <ac:spMk id="32" creationId="{3953D805-D6A5-5F3F-03A8-F0DEF1B26825}"/>
          </ac:spMkLst>
        </pc:spChg>
        <pc:picChg chg="del">
          <ac:chgData name="Ali Nemati" userId="6533de61-77ac-4be5-b708-72cfeffd929c" providerId="ADAL" clId="{D0FFC451-A39A-48AC-BE42-BE8B6BF8D02A}" dt="2024-02-04T18:08:35.153" v="1682" actId="478"/>
          <ac:picMkLst>
            <pc:docMk/>
            <pc:sldMk cId="2272690349" sldId="262"/>
            <ac:picMk id="9" creationId="{E123B3EE-C691-6D34-6D74-E4E284208914}"/>
          </ac:picMkLst>
        </pc:picChg>
        <pc:picChg chg="add del mod">
          <ac:chgData name="Ali Nemati" userId="6533de61-77ac-4be5-b708-72cfeffd929c" providerId="ADAL" clId="{D0FFC451-A39A-48AC-BE42-BE8B6BF8D02A}" dt="2024-02-04T18:13:21.882" v="1707" actId="22"/>
          <ac:picMkLst>
            <pc:docMk/>
            <pc:sldMk cId="2272690349" sldId="262"/>
            <ac:picMk id="11" creationId="{FB306A71-1AEF-407F-B01D-184BA9462FF6}"/>
          </ac:picMkLst>
        </pc:picChg>
        <pc:picChg chg="add mod ord">
          <ac:chgData name="Ali Nemati" userId="6533de61-77ac-4be5-b708-72cfeffd929c" providerId="ADAL" clId="{D0FFC451-A39A-48AC-BE42-BE8B6BF8D02A}" dt="2024-02-04T18:17:28.379" v="1863" actId="1076"/>
          <ac:picMkLst>
            <pc:docMk/>
            <pc:sldMk cId="2272690349" sldId="262"/>
            <ac:picMk id="16" creationId="{96E73860-4E9A-1F57-29D7-8D770A8C9481}"/>
          </ac:picMkLst>
        </pc:picChg>
        <pc:picChg chg="add mod">
          <ac:chgData name="Ali Nemati" userId="6533de61-77ac-4be5-b708-72cfeffd929c" providerId="ADAL" clId="{D0FFC451-A39A-48AC-BE42-BE8B6BF8D02A}" dt="2024-02-04T18:48:30.516" v="2336" actId="14100"/>
          <ac:picMkLst>
            <pc:docMk/>
            <pc:sldMk cId="2272690349" sldId="262"/>
            <ac:picMk id="18" creationId="{DF8297EC-A791-D2F7-BB28-55EFF9F825BF}"/>
          </ac:picMkLst>
        </pc:picChg>
        <pc:picChg chg="add del mod">
          <ac:chgData name="Ali Nemati" userId="6533de61-77ac-4be5-b708-72cfeffd929c" providerId="ADAL" clId="{D0FFC451-A39A-48AC-BE42-BE8B6BF8D02A}" dt="2024-02-04T18:25:41.528" v="1939" actId="21"/>
          <ac:picMkLst>
            <pc:docMk/>
            <pc:sldMk cId="2272690349" sldId="262"/>
            <ac:picMk id="19" creationId="{BA27CF10-8F4A-CE5D-4AE3-700B214C7117}"/>
          </ac:picMkLst>
        </pc:picChg>
        <pc:picChg chg="add del mod">
          <ac:chgData name="Ali Nemati" userId="6533de61-77ac-4be5-b708-72cfeffd929c" providerId="ADAL" clId="{D0FFC451-A39A-48AC-BE42-BE8B6BF8D02A}" dt="2024-02-04T18:48:32.260" v="2337" actId="21"/>
          <ac:picMkLst>
            <pc:docMk/>
            <pc:sldMk cId="2272690349" sldId="262"/>
            <ac:picMk id="35" creationId="{18997EDB-0334-2334-7879-4D246C21E484}"/>
          </ac:picMkLst>
        </pc:picChg>
        <pc:picChg chg="add del mod">
          <ac:chgData name="Ali Nemati" userId="6533de61-77ac-4be5-b708-72cfeffd929c" providerId="ADAL" clId="{D0FFC451-A39A-48AC-BE42-BE8B6BF8D02A}" dt="2024-02-04T18:11:28.889" v="1693" actId="478"/>
          <ac:picMkLst>
            <pc:docMk/>
            <pc:sldMk cId="2272690349" sldId="262"/>
            <ac:picMk id="3074" creationId="{2460F693-AD04-A40C-D204-2CDB4B056CF0}"/>
          </ac:picMkLst>
        </pc:picChg>
      </pc:sldChg>
      <pc:sldChg chg="addSp delSp modSp mod ord">
        <pc:chgData name="Ali Nemati" userId="6533de61-77ac-4be5-b708-72cfeffd929c" providerId="ADAL" clId="{D0FFC451-A39A-48AC-BE42-BE8B6BF8D02A}" dt="2024-02-04T20:27:58.760" v="3232" actId="2711"/>
        <pc:sldMkLst>
          <pc:docMk/>
          <pc:sldMk cId="289290132" sldId="263"/>
        </pc:sldMkLst>
        <pc:spChg chg="mod">
          <ac:chgData name="Ali Nemati" userId="6533de61-77ac-4be5-b708-72cfeffd929c" providerId="ADAL" clId="{D0FFC451-A39A-48AC-BE42-BE8B6BF8D02A}" dt="2024-02-04T20:27:58.760" v="3232" actId="2711"/>
          <ac:spMkLst>
            <pc:docMk/>
            <pc:sldMk cId="289290132" sldId="263"/>
            <ac:spMk id="5" creationId="{15F5241D-B4BC-0036-3470-360363BFCEEE}"/>
          </ac:spMkLst>
        </pc:spChg>
        <pc:spChg chg="add del mod">
          <ac:chgData name="Ali Nemati" userId="6533de61-77ac-4be5-b708-72cfeffd929c" providerId="ADAL" clId="{D0FFC451-A39A-48AC-BE42-BE8B6BF8D02A}" dt="2024-02-04T16:52:39.264" v="598" actId="478"/>
          <ac:spMkLst>
            <pc:docMk/>
            <pc:sldMk cId="289290132" sldId="263"/>
            <ac:spMk id="6" creationId="{02018970-A785-B60C-4CB1-F5DA029CEF62}"/>
          </ac:spMkLst>
        </pc:spChg>
        <pc:spChg chg="mod">
          <ac:chgData name="Ali Nemati" userId="6533de61-77ac-4be5-b708-72cfeffd929c" providerId="ADAL" clId="{D0FFC451-A39A-48AC-BE42-BE8B6BF8D02A}" dt="2024-02-04T18:57:37.544" v="2441" actId="14100"/>
          <ac:spMkLst>
            <pc:docMk/>
            <pc:sldMk cId="289290132" sldId="263"/>
            <ac:spMk id="7" creationId="{84988C1F-EC3D-D114-7060-991703FB7C2E}"/>
          </ac:spMkLst>
        </pc:spChg>
        <pc:spChg chg="mod">
          <ac:chgData name="Ali Nemati" userId="6533de61-77ac-4be5-b708-72cfeffd929c" providerId="ADAL" clId="{D0FFC451-A39A-48AC-BE42-BE8B6BF8D02A}" dt="2024-02-04T18:57:37.544" v="2441" actId="14100"/>
          <ac:spMkLst>
            <pc:docMk/>
            <pc:sldMk cId="289290132" sldId="263"/>
            <ac:spMk id="12" creationId="{087D65C8-54F9-E468-C739-1D01BDA7B98B}"/>
          </ac:spMkLst>
        </pc:spChg>
        <pc:spChg chg="mod">
          <ac:chgData name="Ali Nemati" userId="6533de61-77ac-4be5-b708-72cfeffd929c" providerId="ADAL" clId="{D0FFC451-A39A-48AC-BE42-BE8B6BF8D02A}" dt="2024-02-04T18:57:37.544" v="2441" actId="14100"/>
          <ac:spMkLst>
            <pc:docMk/>
            <pc:sldMk cId="289290132" sldId="263"/>
            <ac:spMk id="13" creationId="{FC905914-7ABB-4387-1148-D2C0CF71FF2A}"/>
          </ac:spMkLst>
        </pc:spChg>
        <pc:spChg chg="add mod">
          <ac:chgData name="Ali Nemati" userId="6533de61-77ac-4be5-b708-72cfeffd929c" providerId="ADAL" clId="{D0FFC451-A39A-48AC-BE42-BE8B6BF8D02A}" dt="2024-02-04T20:24:54.812" v="3223" actId="207"/>
          <ac:spMkLst>
            <pc:docMk/>
            <pc:sldMk cId="289290132" sldId="263"/>
            <ac:spMk id="14" creationId="{B23456AC-723F-391F-6BCF-81571FAC40F3}"/>
          </ac:spMkLst>
        </pc:spChg>
        <pc:spChg chg="mod">
          <ac:chgData name="Ali Nemati" userId="6533de61-77ac-4be5-b708-72cfeffd929c" providerId="ADAL" clId="{D0FFC451-A39A-48AC-BE42-BE8B6BF8D02A}" dt="2024-02-04T18:57:37.544" v="2441" actId="14100"/>
          <ac:spMkLst>
            <pc:docMk/>
            <pc:sldMk cId="289290132" sldId="263"/>
            <ac:spMk id="15" creationId="{B27EFB2D-10B7-83BC-C156-05ADD4C3824D}"/>
          </ac:spMkLst>
        </pc:spChg>
        <pc:spChg chg="add">
          <ac:chgData name="Ali Nemati" userId="6533de61-77ac-4be5-b708-72cfeffd929c" providerId="ADAL" clId="{D0FFC451-A39A-48AC-BE42-BE8B6BF8D02A}" dt="2024-02-04T18:40:25.584" v="2231"/>
          <ac:spMkLst>
            <pc:docMk/>
            <pc:sldMk cId="289290132" sldId="263"/>
            <ac:spMk id="16" creationId="{6CBA4D65-C8B5-6DD4-DCAA-811366F649AA}"/>
          </ac:spMkLst>
        </pc:spChg>
        <pc:spChg chg="add">
          <ac:chgData name="Ali Nemati" userId="6533de61-77ac-4be5-b708-72cfeffd929c" providerId="ADAL" clId="{D0FFC451-A39A-48AC-BE42-BE8B6BF8D02A}" dt="2024-02-04T18:40:27.289" v="2232"/>
          <ac:spMkLst>
            <pc:docMk/>
            <pc:sldMk cId="289290132" sldId="263"/>
            <ac:spMk id="17" creationId="{A058049D-4FAB-B487-8607-1632C14495C9}"/>
          </ac:spMkLst>
        </pc:spChg>
        <pc:spChg chg="mod">
          <ac:chgData name="Ali Nemati" userId="6533de61-77ac-4be5-b708-72cfeffd929c" providerId="ADAL" clId="{D0FFC451-A39A-48AC-BE42-BE8B6BF8D02A}" dt="2024-02-04T20:27:54.327" v="3231" actId="2711"/>
          <ac:spMkLst>
            <pc:docMk/>
            <pc:sldMk cId="289290132" sldId="263"/>
            <ac:spMk id="24" creationId="{BEC4616B-7BAD-7CC5-F0E8-E229EE3DF8D4}"/>
          </ac:spMkLst>
        </pc:spChg>
        <pc:spChg chg="del">
          <ac:chgData name="Ali Nemati" userId="6533de61-77ac-4be5-b708-72cfeffd929c" providerId="ADAL" clId="{D0FFC451-A39A-48AC-BE42-BE8B6BF8D02A}" dt="2024-02-04T16:02:10.270" v="151" actId="478"/>
          <ac:spMkLst>
            <pc:docMk/>
            <pc:sldMk cId="289290132" sldId="263"/>
            <ac:spMk id="32" creationId="{18AA349A-D5B5-2206-2274-0A0CC7D606CB}"/>
          </ac:spMkLst>
        </pc:spChg>
        <pc:grpChg chg="mod">
          <ac:chgData name="Ali Nemati" userId="6533de61-77ac-4be5-b708-72cfeffd929c" providerId="ADAL" clId="{D0FFC451-A39A-48AC-BE42-BE8B6BF8D02A}" dt="2024-02-04T18:57:37.544" v="2441" actId="14100"/>
          <ac:grpSpMkLst>
            <pc:docMk/>
            <pc:sldMk cId="289290132" sldId="263"/>
            <ac:grpSpMk id="8" creationId="{F25598E6-EE0D-11F7-11A2-C4F997CC363C}"/>
          </ac:grpSpMkLst>
        </pc:grpChg>
        <pc:picChg chg="add del">
          <ac:chgData name="Ali Nemati" userId="6533de61-77ac-4be5-b708-72cfeffd929c" providerId="ADAL" clId="{D0FFC451-A39A-48AC-BE42-BE8B6BF8D02A}" dt="2024-02-04T15:34:01.370" v="1" actId="21"/>
          <ac:picMkLst>
            <pc:docMk/>
            <pc:sldMk cId="289290132" sldId="263"/>
            <ac:picMk id="2" creationId="{723921B5-E9EB-BC3D-B822-EF1A824F195A}"/>
          </ac:picMkLst>
        </pc:picChg>
        <pc:picChg chg="add del mod">
          <ac:chgData name="Ali Nemati" userId="6533de61-77ac-4be5-b708-72cfeffd929c" providerId="ADAL" clId="{D0FFC451-A39A-48AC-BE42-BE8B6BF8D02A}" dt="2024-02-04T15:36:04.941" v="11" actId="21"/>
          <ac:picMkLst>
            <pc:docMk/>
            <pc:sldMk cId="289290132" sldId="263"/>
            <ac:picMk id="3" creationId="{723921B5-E9EB-BC3D-B822-EF1A824F195A}"/>
          </ac:picMkLst>
        </pc:picChg>
        <pc:picChg chg="add del mod">
          <ac:chgData name="Ali Nemati" userId="6533de61-77ac-4be5-b708-72cfeffd929c" providerId="ADAL" clId="{D0FFC451-A39A-48AC-BE42-BE8B6BF8D02A}" dt="2024-02-04T16:46:57.024" v="502" actId="478"/>
          <ac:picMkLst>
            <pc:docMk/>
            <pc:sldMk cId="289290132" sldId="263"/>
            <ac:picMk id="4" creationId="{ED45D4B5-96F8-D0DD-3431-51113A523B40}"/>
          </ac:picMkLst>
        </pc:picChg>
        <pc:picChg chg="add mod">
          <ac:chgData name="Ali Nemati" userId="6533de61-77ac-4be5-b708-72cfeffd929c" providerId="ADAL" clId="{D0FFC451-A39A-48AC-BE42-BE8B6BF8D02A}" dt="2024-02-04T16:45:54.199" v="487"/>
          <ac:picMkLst>
            <pc:docMk/>
            <pc:sldMk cId="289290132" sldId="263"/>
            <ac:picMk id="9" creationId="{ED45D4B5-96F8-D0DD-3431-51113A523B40}"/>
          </ac:picMkLst>
        </pc:picChg>
        <pc:picChg chg="add mod">
          <ac:chgData name="Ali Nemati" userId="6533de61-77ac-4be5-b708-72cfeffd929c" providerId="ADAL" clId="{D0FFC451-A39A-48AC-BE42-BE8B6BF8D02A}" dt="2024-02-04T16:45:56.199" v="488"/>
          <ac:picMkLst>
            <pc:docMk/>
            <pc:sldMk cId="289290132" sldId="263"/>
            <ac:picMk id="10" creationId="{A5A0A509-E402-AE59-E56B-D136019296E7}"/>
          </ac:picMkLst>
        </pc:picChg>
        <pc:picChg chg="add del mod ord">
          <ac:chgData name="Ali Nemati" userId="6533de61-77ac-4be5-b708-72cfeffd929c" providerId="ADAL" clId="{D0FFC451-A39A-48AC-BE42-BE8B6BF8D02A}" dt="2024-02-04T18:32:53.306" v="2039" actId="478"/>
          <ac:picMkLst>
            <pc:docMk/>
            <pc:sldMk cId="289290132" sldId="263"/>
            <ac:picMk id="11" creationId="{B9915686-202C-6670-2C2F-B7BC0721DAD7}"/>
          </ac:picMkLst>
        </pc:picChg>
        <pc:picChg chg="add del">
          <ac:chgData name="Ali Nemati" userId="6533de61-77ac-4be5-b708-72cfeffd929c" providerId="ADAL" clId="{D0FFC451-A39A-48AC-BE42-BE8B6BF8D02A}" dt="2024-02-04T18:58:42.283" v="2458" actId="478"/>
          <ac:picMkLst>
            <pc:docMk/>
            <pc:sldMk cId="289290132" sldId="263"/>
            <ac:picMk id="19" creationId="{9DFB6BA8-0FDB-40AC-F40A-57252CFB880F}"/>
          </ac:picMkLst>
        </pc:picChg>
        <pc:picChg chg="add del mod">
          <ac:chgData name="Ali Nemati" userId="6533de61-77ac-4be5-b708-72cfeffd929c" providerId="ADAL" clId="{D0FFC451-A39A-48AC-BE42-BE8B6BF8D02A}" dt="2024-02-04T18:48:58.338" v="2345" actId="21"/>
          <ac:picMkLst>
            <pc:docMk/>
            <pc:sldMk cId="289290132" sldId="263"/>
            <ac:picMk id="35" creationId="{18997EDB-0334-2334-7879-4D246C21E484}"/>
          </ac:picMkLst>
        </pc:picChg>
        <pc:picChg chg="add">
          <ac:chgData name="Ali Nemati" userId="6533de61-77ac-4be5-b708-72cfeffd929c" providerId="ADAL" clId="{D0FFC451-A39A-48AC-BE42-BE8B6BF8D02A}" dt="2024-02-04T16:46:58.435" v="503"/>
          <ac:picMkLst>
            <pc:docMk/>
            <pc:sldMk cId="289290132" sldId="263"/>
            <ac:picMk id="1026" creationId="{520081C8-1FE9-188B-505A-5D2C4EFA00C2}"/>
          </ac:picMkLst>
        </pc:picChg>
        <pc:picChg chg="add">
          <ac:chgData name="Ali Nemati" userId="6533de61-77ac-4be5-b708-72cfeffd929c" providerId="ADAL" clId="{D0FFC451-A39A-48AC-BE42-BE8B6BF8D02A}" dt="2024-02-04T16:47:04.768" v="504"/>
          <ac:picMkLst>
            <pc:docMk/>
            <pc:sldMk cId="289290132" sldId="263"/>
            <ac:picMk id="1028" creationId="{24287D3E-A601-5BC0-9BD4-8A10C58ACD5A}"/>
          </ac:picMkLst>
        </pc:picChg>
        <pc:picChg chg="add del mod">
          <ac:chgData name="Ali Nemati" userId="6533de61-77ac-4be5-b708-72cfeffd929c" providerId="ADAL" clId="{D0FFC451-A39A-48AC-BE42-BE8B6BF8D02A}" dt="2024-02-04T18:49:06.609" v="2347" actId="478"/>
          <ac:picMkLst>
            <pc:docMk/>
            <pc:sldMk cId="289290132" sldId="263"/>
            <ac:picMk id="1030" creationId="{4CCA95D9-309B-CA3D-FB33-A8A539C909A1}"/>
          </ac:picMkLst>
        </pc:picChg>
        <pc:picChg chg="add mod">
          <ac:chgData name="Ali Nemati" userId="6533de61-77ac-4be5-b708-72cfeffd929c" providerId="ADAL" clId="{D0FFC451-A39A-48AC-BE42-BE8B6BF8D02A}" dt="2024-02-04T18:58:40.954" v="2457" actId="1036"/>
          <ac:picMkLst>
            <pc:docMk/>
            <pc:sldMk cId="289290132" sldId="263"/>
            <ac:picMk id="1034" creationId="{0843A2F4-E5F6-6A45-E866-1C319656B7B6}"/>
          </ac:picMkLst>
        </pc:picChg>
      </pc:sldChg>
      <pc:sldChg chg="addSp delSp modSp mod">
        <pc:chgData name="Ali Nemati" userId="6533de61-77ac-4be5-b708-72cfeffd929c" providerId="ADAL" clId="{D0FFC451-A39A-48AC-BE42-BE8B6BF8D02A}" dt="2024-02-04T20:49:34.685" v="3477" actId="207"/>
        <pc:sldMkLst>
          <pc:docMk/>
          <pc:sldMk cId="3140913418" sldId="264"/>
        </pc:sldMkLst>
        <pc:spChg chg="add del mod">
          <ac:chgData name="Ali Nemati" userId="6533de61-77ac-4be5-b708-72cfeffd929c" providerId="ADAL" clId="{D0FFC451-A39A-48AC-BE42-BE8B6BF8D02A}" dt="2024-02-04T16:52:17.991" v="595" actId="21"/>
          <ac:spMkLst>
            <pc:docMk/>
            <pc:sldMk cId="3140913418" sldId="264"/>
            <ac:spMk id="2" creationId="{A2C9132B-A8A6-2DFA-F404-6308456EC21D}"/>
          </ac:spMkLst>
        </pc:spChg>
        <pc:spChg chg="add mod">
          <ac:chgData name="Ali Nemati" userId="6533de61-77ac-4be5-b708-72cfeffd929c" providerId="ADAL" clId="{D0FFC451-A39A-48AC-BE42-BE8B6BF8D02A}" dt="2024-02-04T20:31:51.067" v="3281" actId="113"/>
          <ac:spMkLst>
            <pc:docMk/>
            <pc:sldMk cId="3140913418" sldId="264"/>
            <ac:spMk id="3" creationId="{A2C9132B-A8A6-2DFA-F404-6308456EC21D}"/>
          </ac:spMkLst>
        </pc:spChg>
        <pc:spChg chg="add del">
          <ac:chgData name="Ali Nemati" userId="6533de61-77ac-4be5-b708-72cfeffd929c" providerId="ADAL" clId="{D0FFC451-A39A-48AC-BE42-BE8B6BF8D02A}" dt="2024-02-04T20:33:01.829" v="3285" actId="22"/>
          <ac:spMkLst>
            <pc:docMk/>
            <pc:sldMk cId="3140913418" sldId="264"/>
            <ac:spMk id="4" creationId="{E81029AC-84B9-3D0A-A363-F70CB541D0F4}"/>
          </ac:spMkLst>
        </pc:spChg>
        <pc:spChg chg="del mod">
          <ac:chgData name="Ali Nemati" userId="6533de61-77ac-4be5-b708-72cfeffd929c" providerId="ADAL" clId="{D0FFC451-A39A-48AC-BE42-BE8B6BF8D02A}" dt="2024-02-04T17:13:41.598" v="901" actId="21"/>
          <ac:spMkLst>
            <pc:docMk/>
            <pc:sldMk cId="3140913418" sldId="264"/>
            <ac:spMk id="5" creationId="{8624394A-D47A-B520-6776-AEB69AC321D7}"/>
          </ac:spMkLst>
        </pc:spChg>
        <pc:spChg chg="add del">
          <ac:chgData name="Ali Nemati" userId="6533de61-77ac-4be5-b708-72cfeffd929c" providerId="ADAL" clId="{D0FFC451-A39A-48AC-BE42-BE8B6BF8D02A}" dt="2024-02-04T17:04:57.429" v="777" actId="22"/>
          <ac:spMkLst>
            <pc:docMk/>
            <pc:sldMk cId="3140913418" sldId="264"/>
            <ac:spMk id="19" creationId="{BE4361FE-2236-8610-E536-10E11438E509}"/>
          </ac:spMkLst>
        </pc:spChg>
        <pc:spChg chg="mod">
          <ac:chgData name="Ali Nemati" userId="6533de61-77ac-4be5-b708-72cfeffd929c" providerId="ADAL" clId="{D0FFC451-A39A-48AC-BE42-BE8B6BF8D02A}" dt="2024-02-04T20:31:42.667" v="3280" actId="2711"/>
          <ac:spMkLst>
            <pc:docMk/>
            <pc:sldMk cId="3140913418" sldId="264"/>
            <ac:spMk id="24" creationId="{9A4591AF-EFE0-3549-4973-2DB9BFC28AF3}"/>
          </ac:spMkLst>
        </pc:spChg>
        <pc:spChg chg="del mod">
          <ac:chgData name="Ali Nemati" userId="6533de61-77ac-4be5-b708-72cfeffd929c" providerId="ADAL" clId="{D0FFC451-A39A-48AC-BE42-BE8B6BF8D02A}" dt="2024-02-04T16:52:20.048" v="596" actId="478"/>
          <ac:spMkLst>
            <pc:docMk/>
            <pc:sldMk cId="3140913418" sldId="264"/>
            <ac:spMk id="32" creationId="{5430F9F9-216F-3C42-89C3-8520A1990304}"/>
          </ac:spMkLst>
        </pc:spChg>
        <pc:spChg chg="add del mod">
          <ac:chgData name="Ali Nemati" userId="6533de61-77ac-4be5-b708-72cfeffd929c" providerId="ADAL" clId="{D0FFC451-A39A-48AC-BE42-BE8B6BF8D02A}" dt="2024-02-04T20:49:34.685" v="3477" actId="207"/>
          <ac:spMkLst>
            <pc:docMk/>
            <pc:sldMk cId="3140913418" sldId="264"/>
            <ac:spMk id="41" creationId="{0F8678B2-8990-CF1E-E5E1-E1F6FACF9001}"/>
          </ac:spMkLst>
        </pc:spChg>
        <pc:picChg chg="del">
          <ac:chgData name="Ali Nemati" userId="6533de61-77ac-4be5-b708-72cfeffd929c" providerId="ADAL" clId="{D0FFC451-A39A-48AC-BE42-BE8B6BF8D02A}" dt="2024-02-04T17:10:52.104" v="821" actId="478"/>
          <ac:picMkLst>
            <pc:docMk/>
            <pc:sldMk cId="3140913418" sldId="264"/>
            <ac:picMk id="4" creationId="{808C09A0-ACE7-C12D-FAD2-778F9B69267B}"/>
          </ac:picMkLst>
        </pc:picChg>
        <pc:picChg chg="del ord">
          <ac:chgData name="Ali Nemati" userId="6533de61-77ac-4be5-b708-72cfeffd929c" providerId="ADAL" clId="{D0FFC451-A39A-48AC-BE42-BE8B6BF8D02A}" dt="2024-02-04T17:10:34.749" v="816" actId="21"/>
          <ac:picMkLst>
            <pc:docMk/>
            <pc:sldMk cId="3140913418" sldId="264"/>
            <ac:picMk id="9" creationId="{67323854-ED81-AAA6-F1C7-0E6F8C758EE5}"/>
          </ac:picMkLst>
        </pc:picChg>
        <pc:picChg chg="add del mod">
          <ac:chgData name="Ali Nemati" userId="6533de61-77ac-4be5-b708-72cfeffd929c" providerId="ADAL" clId="{D0FFC451-A39A-48AC-BE42-BE8B6BF8D02A}" dt="2024-02-04T17:05:57.207" v="779" actId="478"/>
          <ac:picMkLst>
            <pc:docMk/>
            <pc:sldMk cId="3140913418" sldId="264"/>
            <ac:picMk id="10" creationId="{C9E3E516-2793-9E59-95FB-D9881B7C6C5E}"/>
          </ac:picMkLst>
        </pc:picChg>
        <pc:picChg chg="add del mod">
          <ac:chgData name="Ali Nemati" userId="6533de61-77ac-4be5-b708-72cfeffd929c" providerId="ADAL" clId="{D0FFC451-A39A-48AC-BE42-BE8B6BF8D02A}" dt="2024-02-04T17:01:04.623" v="753" actId="478"/>
          <ac:picMkLst>
            <pc:docMk/>
            <pc:sldMk cId="3140913418" sldId="264"/>
            <ac:picMk id="14" creationId="{44BBC1B4-2F82-D209-F6EE-3FDDC69EF44A}"/>
          </ac:picMkLst>
        </pc:picChg>
        <pc:picChg chg="add del mod modCrop">
          <ac:chgData name="Ali Nemati" userId="6533de61-77ac-4be5-b708-72cfeffd929c" providerId="ADAL" clId="{D0FFC451-A39A-48AC-BE42-BE8B6BF8D02A}" dt="2024-02-04T17:03:58.576" v="767" actId="478"/>
          <ac:picMkLst>
            <pc:docMk/>
            <pc:sldMk cId="3140913418" sldId="264"/>
            <ac:picMk id="17" creationId="{0CC8A4AE-79EC-4969-6689-6B1E7B0C0C00}"/>
          </ac:picMkLst>
        </pc:picChg>
        <pc:picChg chg="add del mod">
          <ac:chgData name="Ali Nemati" userId="6533de61-77ac-4be5-b708-72cfeffd929c" providerId="ADAL" clId="{D0FFC451-A39A-48AC-BE42-BE8B6BF8D02A}" dt="2024-02-04T17:06:53.610" v="791" actId="21"/>
          <ac:picMkLst>
            <pc:docMk/>
            <pc:sldMk cId="3140913418" sldId="264"/>
            <ac:picMk id="21" creationId="{AF5E111A-62DA-54C2-C612-A4E4F13037E3}"/>
          </ac:picMkLst>
        </pc:picChg>
        <pc:picChg chg="add del mod">
          <ac:chgData name="Ali Nemati" userId="6533de61-77ac-4be5-b708-72cfeffd929c" providerId="ADAL" clId="{D0FFC451-A39A-48AC-BE42-BE8B6BF8D02A}" dt="2024-02-04T17:07:51.424" v="798" actId="478"/>
          <ac:picMkLst>
            <pc:docMk/>
            <pc:sldMk cId="3140913418" sldId="264"/>
            <ac:picMk id="22" creationId="{AF5E111A-62DA-54C2-C612-A4E4F13037E3}"/>
          </ac:picMkLst>
        </pc:picChg>
        <pc:picChg chg="add del mod">
          <ac:chgData name="Ali Nemati" userId="6533de61-77ac-4be5-b708-72cfeffd929c" providerId="ADAL" clId="{D0FFC451-A39A-48AC-BE42-BE8B6BF8D02A}" dt="2024-02-04T17:26:40.706" v="949" actId="21"/>
          <ac:picMkLst>
            <pc:docMk/>
            <pc:sldMk cId="3140913418" sldId="264"/>
            <ac:picMk id="25" creationId="{9FC87E05-26F8-9F67-CE7D-87E3EF88941E}"/>
          </ac:picMkLst>
        </pc:picChg>
        <pc:picChg chg="add del mod">
          <ac:chgData name="Ali Nemati" userId="6533de61-77ac-4be5-b708-72cfeffd929c" providerId="ADAL" clId="{D0FFC451-A39A-48AC-BE42-BE8B6BF8D02A}" dt="2024-02-04T17:29:56.833" v="994" actId="478"/>
          <ac:picMkLst>
            <pc:docMk/>
            <pc:sldMk cId="3140913418" sldId="264"/>
            <ac:picMk id="27" creationId="{AA5D5DBA-4AEA-F430-E747-B1E5594982F5}"/>
          </ac:picMkLst>
        </pc:picChg>
        <pc:picChg chg="add del mod modCrop">
          <ac:chgData name="Ali Nemati" userId="6533de61-77ac-4be5-b708-72cfeffd929c" providerId="ADAL" clId="{D0FFC451-A39A-48AC-BE42-BE8B6BF8D02A}" dt="2024-02-04T17:29:57.591" v="995" actId="478"/>
          <ac:picMkLst>
            <pc:docMk/>
            <pc:sldMk cId="3140913418" sldId="264"/>
            <ac:picMk id="29" creationId="{327825DE-9D12-46E5-0499-C49FEAA3FC0A}"/>
          </ac:picMkLst>
        </pc:picChg>
        <pc:picChg chg="add mod">
          <ac:chgData name="Ali Nemati" userId="6533de61-77ac-4be5-b708-72cfeffd929c" providerId="ADAL" clId="{D0FFC451-A39A-48AC-BE42-BE8B6BF8D02A}" dt="2024-02-04T20:28:21.211" v="3237" actId="1036"/>
          <ac:picMkLst>
            <pc:docMk/>
            <pc:sldMk cId="3140913418" sldId="264"/>
            <ac:picMk id="30" creationId="{9FC87E05-26F8-9F67-CE7D-87E3EF88941E}"/>
          </ac:picMkLst>
        </pc:picChg>
        <pc:picChg chg="add mod modCrop">
          <ac:chgData name="Ali Nemati" userId="6533de61-77ac-4be5-b708-72cfeffd929c" providerId="ADAL" clId="{D0FFC451-A39A-48AC-BE42-BE8B6BF8D02A}" dt="2024-02-04T18:29:16.895" v="1987" actId="1076"/>
          <ac:picMkLst>
            <pc:docMk/>
            <pc:sldMk cId="3140913418" sldId="264"/>
            <ac:picMk id="33" creationId="{3F8D6577-B03B-0A74-A37D-EC7ABB8F6A8A}"/>
          </ac:picMkLst>
        </pc:picChg>
        <pc:picChg chg="add mod">
          <ac:chgData name="Ali Nemati" userId="6533de61-77ac-4be5-b708-72cfeffd929c" providerId="ADAL" clId="{D0FFC451-A39A-48AC-BE42-BE8B6BF8D02A}" dt="2024-02-04T18:29:17.279" v="1988" actId="1076"/>
          <ac:picMkLst>
            <pc:docMk/>
            <pc:sldMk cId="3140913418" sldId="264"/>
            <ac:picMk id="35" creationId="{A49DF55F-66EA-8C5B-3442-C26FE72BF493}"/>
          </ac:picMkLst>
        </pc:picChg>
        <pc:picChg chg="add mod">
          <ac:chgData name="Ali Nemati" userId="6533de61-77ac-4be5-b708-72cfeffd929c" providerId="ADAL" clId="{D0FFC451-A39A-48AC-BE42-BE8B6BF8D02A}" dt="2024-02-04T20:44:34.639" v="3445"/>
          <ac:picMkLst>
            <pc:docMk/>
            <pc:sldMk cId="3140913418" sldId="264"/>
            <ac:picMk id="37" creationId="{4F84FCCC-26A3-C5B8-1B67-04DF21CEAABB}"/>
          </ac:picMkLst>
        </pc:picChg>
        <pc:picChg chg="add del mod">
          <ac:chgData name="Ali Nemati" userId="6533de61-77ac-4be5-b708-72cfeffd929c" providerId="ADAL" clId="{D0FFC451-A39A-48AC-BE42-BE8B6BF8D02A}" dt="2024-02-04T17:52:13.485" v="1371" actId="21"/>
          <ac:picMkLst>
            <pc:docMk/>
            <pc:sldMk cId="3140913418" sldId="264"/>
            <ac:picMk id="38" creationId="{AD22813F-5C0C-C922-2F25-CA5A9D1C46BB}"/>
          </ac:picMkLst>
        </pc:picChg>
        <pc:picChg chg="add del mod">
          <ac:chgData name="Ali Nemati" userId="6533de61-77ac-4be5-b708-72cfeffd929c" providerId="ADAL" clId="{D0FFC451-A39A-48AC-BE42-BE8B6BF8D02A}" dt="2024-02-04T17:54:18.496" v="1380" actId="478"/>
          <ac:picMkLst>
            <pc:docMk/>
            <pc:sldMk cId="3140913418" sldId="264"/>
            <ac:picMk id="39" creationId="{58F14C90-9AA0-B28F-8BEB-0ADD2F2F8753}"/>
          </ac:picMkLst>
        </pc:picChg>
        <pc:picChg chg="add del mod">
          <ac:chgData name="Ali Nemati" userId="6533de61-77ac-4be5-b708-72cfeffd929c" providerId="ADAL" clId="{D0FFC451-A39A-48AC-BE42-BE8B6BF8D02A}" dt="2024-02-04T18:29:22.617" v="1990" actId="21"/>
          <ac:picMkLst>
            <pc:docMk/>
            <pc:sldMk cId="3140913418" sldId="264"/>
            <ac:picMk id="42" creationId="{CD1E26FF-683A-20E1-47DF-E9AA5AA7C0BC}"/>
          </ac:picMkLst>
        </pc:picChg>
      </pc:sldChg>
      <pc:sldChg chg="addSp delSp modSp add del mod">
        <pc:chgData name="Ali Nemati" userId="6533de61-77ac-4be5-b708-72cfeffd929c" providerId="ADAL" clId="{D0FFC451-A39A-48AC-BE42-BE8B6BF8D02A}" dt="2024-02-04T18:32:41.446" v="2037" actId="2696"/>
        <pc:sldMkLst>
          <pc:docMk/>
          <pc:sldMk cId="681000014" sldId="265"/>
        </pc:sldMkLst>
        <pc:spChg chg="add del mod">
          <ac:chgData name="Ali Nemati" userId="6533de61-77ac-4be5-b708-72cfeffd929c" providerId="ADAL" clId="{D0FFC451-A39A-48AC-BE42-BE8B6BF8D02A}" dt="2024-02-04T18:32:15.067" v="2031" actId="478"/>
          <ac:spMkLst>
            <pc:docMk/>
            <pc:sldMk cId="681000014" sldId="265"/>
            <ac:spMk id="2" creationId="{785C52FB-8E11-BC5B-3B62-89BB4DDCFE6A}"/>
          </ac:spMkLst>
        </pc:spChg>
        <pc:spChg chg="add del mod">
          <ac:chgData name="Ali Nemati" userId="6533de61-77ac-4be5-b708-72cfeffd929c" providerId="ADAL" clId="{D0FFC451-A39A-48AC-BE42-BE8B6BF8D02A}" dt="2024-02-04T18:32:13.458" v="2030" actId="478"/>
          <ac:spMkLst>
            <pc:docMk/>
            <pc:sldMk cId="681000014" sldId="265"/>
            <ac:spMk id="4" creationId="{DDD68750-EB8A-6D26-42AC-FAFDF20ACB2A}"/>
          </ac:spMkLst>
        </pc:spChg>
        <pc:spChg chg="add mod">
          <ac:chgData name="Ali Nemati" userId="6533de61-77ac-4be5-b708-72cfeffd929c" providerId="ADAL" clId="{D0FFC451-A39A-48AC-BE42-BE8B6BF8D02A}" dt="2024-02-04T18:32:16.364" v="2032"/>
          <ac:spMkLst>
            <pc:docMk/>
            <pc:sldMk cId="681000014" sldId="265"/>
            <ac:spMk id="5" creationId="{D497BE11-CB73-8AA0-EA6D-324807835CEE}"/>
          </ac:spMkLst>
        </pc:spChg>
        <pc:spChg chg="add del mod">
          <ac:chgData name="Ali Nemati" userId="6533de61-77ac-4be5-b708-72cfeffd929c" providerId="ADAL" clId="{D0FFC451-A39A-48AC-BE42-BE8B6BF8D02A}" dt="2024-02-04T18:32:27.179" v="2035" actId="478"/>
          <ac:spMkLst>
            <pc:docMk/>
            <pc:sldMk cId="681000014" sldId="265"/>
            <ac:spMk id="6" creationId="{DA3B6490-F191-A552-916D-DF9643534525}"/>
          </ac:spMkLst>
        </pc:spChg>
        <pc:spChg chg="mod">
          <ac:chgData name="Ali Nemati" userId="6533de61-77ac-4be5-b708-72cfeffd929c" providerId="ADAL" clId="{D0FFC451-A39A-48AC-BE42-BE8B6BF8D02A}" dt="2024-02-04T18:31:14.676" v="2019" actId="34135"/>
          <ac:spMkLst>
            <pc:docMk/>
            <pc:sldMk cId="681000014" sldId="265"/>
            <ac:spMk id="7" creationId="{4407EAB4-DBAB-1909-54BC-C28F1FE65549}"/>
          </ac:spMkLst>
        </pc:spChg>
        <pc:spChg chg="mod">
          <ac:chgData name="Ali Nemati" userId="6533de61-77ac-4be5-b708-72cfeffd929c" providerId="ADAL" clId="{D0FFC451-A39A-48AC-BE42-BE8B6BF8D02A}" dt="2024-02-04T18:31:14.676" v="2019" actId="34135"/>
          <ac:spMkLst>
            <pc:docMk/>
            <pc:sldMk cId="681000014" sldId="265"/>
            <ac:spMk id="12" creationId="{CA116552-5E54-E296-31AA-EAEF9548D02B}"/>
          </ac:spMkLst>
        </pc:spChg>
        <pc:spChg chg="mod">
          <ac:chgData name="Ali Nemati" userId="6533de61-77ac-4be5-b708-72cfeffd929c" providerId="ADAL" clId="{D0FFC451-A39A-48AC-BE42-BE8B6BF8D02A}" dt="2024-02-04T18:31:14.676" v="2019" actId="34135"/>
          <ac:spMkLst>
            <pc:docMk/>
            <pc:sldMk cId="681000014" sldId="265"/>
            <ac:spMk id="13" creationId="{3DB8C714-523A-8BC2-0EB0-84B4A4057744}"/>
          </ac:spMkLst>
        </pc:spChg>
        <pc:spChg chg="mod">
          <ac:chgData name="Ali Nemati" userId="6533de61-77ac-4be5-b708-72cfeffd929c" providerId="ADAL" clId="{D0FFC451-A39A-48AC-BE42-BE8B6BF8D02A}" dt="2024-02-04T18:31:14.676" v="2019" actId="34135"/>
          <ac:spMkLst>
            <pc:docMk/>
            <pc:sldMk cId="681000014" sldId="265"/>
            <ac:spMk id="15" creationId="{CD13205A-2AF3-1C76-17A9-98B7D5476EF4}"/>
          </ac:spMkLst>
        </pc:spChg>
        <pc:spChg chg="mod">
          <ac:chgData name="Ali Nemati" userId="6533de61-77ac-4be5-b708-72cfeffd929c" providerId="ADAL" clId="{D0FFC451-A39A-48AC-BE42-BE8B6BF8D02A}" dt="2024-02-04T18:30:39.067" v="2015" actId="20577"/>
          <ac:spMkLst>
            <pc:docMk/>
            <pc:sldMk cId="681000014" sldId="265"/>
            <ac:spMk id="24" creationId="{11D05B94-2A79-D3A4-4787-C3A8E229BED3}"/>
          </ac:spMkLst>
        </pc:spChg>
        <pc:grpChg chg="mod">
          <ac:chgData name="Ali Nemati" userId="6533de61-77ac-4be5-b708-72cfeffd929c" providerId="ADAL" clId="{D0FFC451-A39A-48AC-BE42-BE8B6BF8D02A}" dt="2024-02-04T18:31:14.676" v="2019" actId="34135"/>
          <ac:grpSpMkLst>
            <pc:docMk/>
            <pc:sldMk cId="681000014" sldId="265"/>
            <ac:grpSpMk id="8" creationId="{5B254A93-74C4-18DC-625A-F0ABFC0554B2}"/>
          </ac:grpSpMkLst>
        </pc:grpChg>
        <pc:picChg chg="del">
          <ac:chgData name="Ali Nemati" userId="6533de61-77ac-4be5-b708-72cfeffd929c" providerId="ADAL" clId="{D0FFC451-A39A-48AC-BE42-BE8B6BF8D02A}" dt="2024-02-04T18:30:12.371" v="1996" actId="478"/>
          <ac:picMkLst>
            <pc:docMk/>
            <pc:sldMk cId="681000014" sldId="265"/>
            <ac:picMk id="30" creationId="{21581C67-7EA0-8068-F8DD-C2E34BF63478}"/>
          </ac:picMkLst>
        </pc:picChg>
        <pc:picChg chg="del">
          <ac:chgData name="Ali Nemati" userId="6533de61-77ac-4be5-b708-72cfeffd929c" providerId="ADAL" clId="{D0FFC451-A39A-48AC-BE42-BE8B6BF8D02A}" dt="2024-02-04T18:29:45.683" v="1991" actId="478"/>
          <ac:picMkLst>
            <pc:docMk/>
            <pc:sldMk cId="681000014" sldId="265"/>
            <ac:picMk id="33" creationId="{3E9367B7-4646-67C1-13EE-FB29EFBA1309}"/>
          </ac:picMkLst>
        </pc:picChg>
        <pc:picChg chg="del">
          <ac:chgData name="Ali Nemati" userId="6533de61-77ac-4be5-b708-72cfeffd929c" providerId="ADAL" clId="{D0FFC451-A39A-48AC-BE42-BE8B6BF8D02A}" dt="2024-02-04T18:29:46.425" v="1992" actId="478"/>
          <ac:picMkLst>
            <pc:docMk/>
            <pc:sldMk cId="681000014" sldId="265"/>
            <ac:picMk id="35" creationId="{E2E1B40F-EF6C-2A82-CF04-1B4FF31F7647}"/>
          </ac:picMkLst>
        </pc:picChg>
        <pc:picChg chg="del">
          <ac:chgData name="Ali Nemati" userId="6533de61-77ac-4be5-b708-72cfeffd929c" providerId="ADAL" clId="{D0FFC451-A39A-48AC-BE42-BE8B6BF8D02A}" dt="2024-02-04T18:29:46.949" v="1993" actId="478"/>
          <ac:picMkLst>
            <pc:docMk/>
            <pc:sldMk cId="681000014" sldId="265"/>
            <ac:picMk id="37" creationId="{3AC16E5C-12E8-D083-F35D-37B986C93C45}"/>
          </ac:picMkLst>
        </pc:picChg>
      </pc:sldChg>
      <pc:sldChg chg="addSp modSp add mod">
        <pc:chgData name="Ali Nemati" userId="6533de61-77ac-4be5-b708-72cfeffd929c" providerId="ADAL" clId="{D0FFC451-A39A-48AC-BE42-BE8B6BF8D02A}" dt="2024-02-04T20:49:27.849" v="3476" actId="207"/>
        <pc:sldMkLst>
          <pc:docMk/>
          <pc:sldMk cId="3022873887" sldId="266"/>
        </pc:sldMkLst>
        <pc:spChg chg="add mod">
          <ac:chgData name="Ali Nemati" userId="6533de61-77ac-4be5-b708-72cfeffd929c" providerId="ADAL" clId="{D0FFC451-A39A-48AC-BE42-BE8B6BF8D02A}" dt="2024-02-04T20:49:27.849" v="3476" actId="207"/>
          <ac:spMkLst>
            <pc:docMk/>
            <pc:sldMk cId="3022873887" sldId="266"/>
            <ac:spMk id="3" creationId="{F1BB296F-FF02-3FB3-0DD5-78F783FA4E94}"/>
          </ac:spMkLst>
        </pc:spChg>
        <pc:spChg chg="mod">
          <ac:chgData name="Ali Nemati" userId="6533de61-77ac-4be5-b708-72cfeffd929c" providerId="ADAL" clId="{D0FFC451-A39A-48AC-BE42-BE8B6BF8D02A}" dt="2024-02-04T20:33:46.528" v="3292" actId="20577"/>
          <ac:spMkLst>
            <pc:docMk/>
            <pc:sldMk cId="3022873887" sldId="266"/>
            <ac:spMk id="5" creationId="{10DB425F-0B9D-F41A-0FF7-A9356EBAB17E}"/>
          </ac:spMkLst>
        </pc:spChg>
        <pc:spChg chg="mod">
          <ac:chgData name="Ali Nemati" userId="6533de61-77ac-4be5-b708-72cfeffd929c" providerId="ADAL" clId="{D0FFC451-A39A-48AC-BE42-BE8B6BF8D02A}" dt="2024-02-04T20:31:28.682" v="3266" actId="2711"/>
          <ac:spMkLst>
            <pc:docMk/>
            <pc:sldMk cId="3022873887" sldId="266"/>
            <ac:spMk id="14" creationId="{DC60FA85-A644-8013-FB5B-1BD27721AB25}"/>
          </ac:spMkLst>
        </pc:spChg>
        <pc:spChg chg="mod">
          <ac:chgData name="Ali Nemati" userId="6533de61-77ac-4be5-b708-72cfeffd929c" providerId="ADAL" clId="{D0FFC451-A39A-48AC-BE42-BE8B6BF8D02A}" dt="2024-02-04T20:31:39.971" v="3277" actId="2711"/>
          <ac:spMkLst>
            <pc:docMk/>
            <pc:sldMk cId="3022873887" sldId="266"/>
            <ac:spMk id="24" creationId="{7AB89AE2-FEAA-D02D-F0D1-A6334B7978A9}"/>
          </ac:spMkLst>
        </pc:spChg>
        <pc:grpChg chg="mod">
          <ac:chgData name="Ali Nemati" userId="6533de61-77ac-4be5-b708-72cfeffd929c" providerId="ADAL" clId="{D0FFC451-A39A-48AC-BE42-BE8B6BF8D02A}" dt="2024-02-04T20:34:15.643" v="3298" actId="1076"/>
          <ac:grpSpMkLst>
            <pc:docMk/>
            <pc:sldMk cId="3022873887" sldId="266"/>
            <ac:grpSpMk id="8" creationId="{97E4FFD1-47A5-6531-AB25-C61E36F0AA70}"/>
          </ac:grpSpMkLst>
        </pc:grpChg>
      </pc:sldChg>
      <pc:sldChg chg="addSp delSp modSp add mod">
        <pc:chgData name="Ali Nemati" userId="6533de61-77ac-4be5-b708-72cfeffd929c" providerId="ADAL" clId="{D0FFC451-A39A-48AC-BE42-BE8B6BF8D02A}" dt="2024-02-04T20:49:04.348" v="3470" actId="207"/>
        <pc:sldMkLst>
          <pc:docMk/>
          <pc:sldMk cId="3751490981" sldId="267"/>
        </pc:sldMkLst>
        <pc:spChg chg="add mod">
          <ac:chgData name="Ali Nemati" userId="6533de61-77ac-4be5-b708-72cfeffd929c" providerId="ADAL" clId="{D0FFC451-A39A-48AC-BE42-BE8B6BF8D02A}" dt="2024-02-04T19:15:56.295" v="2554"/>
          <ac:spMkLst>
            <pc:docMk/>
            <pc:sldMk cId="3751490981" sldId="267"/>
            <ac:spMk id="3" creationId="{518566AD-E150-678F-0211-D7326419D6ED}"/>
          </ac:spMkLst>
        </pc:spChg>
        <pc:spChg chg="add del mod">
          <ac:chgData name="Ali Nemati" userId="6533de61-77ac-4be5-b708-72cfeffd929c" providerId="ADAL" clId="{D0FFC451-A39A-48AC-BE42-BE8B6BF8D02A}" dt="2024-02-04T19:16:16.374" v="2563" actId="21"/>
          <ac:spMkLst>
            <pc:docMk/>
            <pc:sldMk cId="3751490981" sldId="267"/>
            <ac:spMk id="5" creationId="{288ECBAE-F97E-D7B2-B1ED-F5E6DCC7EDAE}"/>
          </ac:spMkLst>
        </pc:spChg>
        <pc:spChg chg="add del mod">
          <ac:chgData name="Ali Nemati" userId="6533de61-77ac-4be5-b708-72cfeffd929c" providerId="ADAL" clId="{D0FFC451-A39A-48AC-BE42-BE8B6BF8D02A}" dt="2024-02-04T19:27:53.692" v="2602" actId="478"/>
          <ac:spMkLst>
            <pc:docMk/>
            <pc:sldMk cId="3751490981" sldId="267"/>
            <ac:spMk id="17" creationId="{B4FF149B-245A-9F79-723A-156D665F6418}"/>
          </ac:spMkLst>
        </pc:spChg>
        <pc:spChg chg="add del mod">
          <ac:chgData name="Ali Nemati" userId="6533de61-77ac-4be5-b708-72cfeffd929c" providerId="ADAL" clId="{D0FFC451-A39A-48AC-BE42-BE8B6BF8D02A}" dt="2024-02-04T19:29:42.182" v="2997" actId="47"/>
          <ac:spMkLst>
            <pc:docMk/>
            <pc:sldMk cId="3751490981" sldId="267"/>
            <ac:spMk id="20" creationId="{6A2C2E99-E4B7-5379-30F1-7DB0BFCE440C}"/>
          </ac:spMkLst>
        </pc:spChg>
        <pc:spChg chg="del">
          <ac:chgData name="Ali Nemati" userId="6533de61-77ac-4be5-b708-72cfeffd929c" providerId="ADAL" clId="{D0FFC451-A39A-48AC-BE42-BE8B6BF8D02A}" dt="2024-02-04T19:16:09.770" v="2560" actId="478"/>
          <ac:spMkLst>
            <pc:docMk/>
            <pc:sldMk cId="3751490981" sldId="267"/>
            <ac:spMk id="24" creationId="{72BC9C23-C413-AFB7-640E-C07B7FC37449}"/>
          </ac:spMkLst>
        </pc:spChg>
        <pc:spChg chg="mod">
          <ac:chgData name="Ali Nemati" userId="6533de61-77ac-4be5-b708-72cfeffd929c" providerId="ADAL" clId="{D0FFC451-A39A-48AC-BE42-BE8B6BF8D02A}" dt="2024-02-04T20:31:28.826" v="3267" actId="2711"/>
          <ac:spMkLst>
            <pc:docMk/>
            <pc:sldMk cId="3751490981" sldId="267"/>
            <ac:spMk id="27" creationId="{DA23E542-2A07-337E-9B56-21E0704F88BE}"/>
          </ac:spMkLst>
        </pc:spChg>
        <pc:spChg chg="del">
          <ac:chgData name="Ali Nemati" userId="6533de61-77ac-4be5-b708-72cfeffd929c" providerId="ADAL" clId="{D0FFC451-A39A-48AC-BE42-BE8B6BF8D02A}" dt="2024-02-04T19:18:01.580" v="2595" actId="478"/>
          <ac:spMkLst>
            <pc:docMk/>
            <pc:sldMk cId="3751490981" sldId="267"/>
            <ac:spMk id="29" creationId="{81183206-65DB-22AD-D989-720A3F729E97}"/>
          </ac:spMkLst>
        </pc:spChg>
        <pc:spChg chg="add mod">
          <ac:chgData name="Ali Nemati" userId="6533de61-77ac-4be5-b708-72cfeffd929c" providerId="ADAL" clId="{D0FFC451-A39A-48AC-BE42-BE8B6BF8D02A}" dt="2024-02-04T20:31:30.435" v="3269" actId="2711"/>
          <ac:spMkLst>
            <pc:docMk/>
            <pc:sldMk cId="3751490981" sldId="267"/>
            <ac:spMk id="34" creationId="{356B777D-2A7B-444B-3287-27DC4D53FD97}"/>
          </ac:spMkLst>
        </pc:spChg>
        <pc:spChg chg="add del mod">
          <ac:chgData name="Ali Nemati" userId="6533de61-77ac-4be5-b708-72cfeffd929c" providerId="ADAL" clId="{D0FFC451-A39A-48AC-BE42-BE8B6BF8D02A}" dt="2024-02-04T19:41:21.092" v="3058" actId="478"/>
          <ac:spMkLst>
            <pc:docMk/>
            <pc:sldMk cId="3751490981" sldId="267"/>
            <ac:spMk id="35" creationId="{77BC8709-FC7E-5382-ED45-D5367504C187}"/>
          </ac:spMkLst>
        </pc:spChg>
        <pc:spChg chg="add mod">
          <ac:chgData name="Ali Nemati" userId="6533de61-77ac-4be5-b708-72cfeffd929c" providerId="ADAL" clId="{D0FFC451-A39A-48AC-BE42-BE8B6BF8D02A}" dt="2024-02-04T19:42:34.861" v="3089"/>
          <ac:spMkLst>
            <pc:docMk/>
            <pc:sldMk cId="3751490981" sldId="267"/>
            <ac:spMk id="37" creationId="{1930B0B7-A074-2CB3-FF8A-ED50A7756579}"/>
          </ac:spMkLst>
        </pc:spChg>
        <pc:spChg chg="add mod">
          <ac:chgData name="Ali Nemati" userId="6533de61-77ac-4be5-b708-72cfeffd929c" providerId="ADAL" clId="{D0FFC451-A39A-48AC-BE42-BE8B6BF8D02A}" dt="2024-02-04T20:49:04.348" v="3470" actId="207"/>
          <ac:spMkLst>
            <pc:docMk/>
            <pc:sldMk cId="3751490981" sldId="267"/>
            <ac:spMk id="39" creationId="{8F9EB6A2-7088-4456-390F-DBEE9B3A7EC1}"/>
          </ac:spMkLst>
        </pc:spChg>
        <pc:graphicFrameChg chg="add mod">
          <ac:chgData name="Ali Nemati" userId="6533de61-77ac-4be5-b708-72cfeffd929c" providerId="ADAL" clId="{D0FFC451-A39A-48AC-BE42-BE8B6BF8D02A}" dt="2024-02-04T19:15:54.921" v="2553"/>
          <ac:graphicFrameMkLst>
            <pc:docMk/>
            <pc:sldMk cId="3751490981" sldId="267"/>
            <ac:graphicFrameMk id="2" creationId="{0F26B527-A61E-51CE-24F8-D9DDA9E4D36A}"/>
          </ac:graphicFrameMkLst>
        </pc:graphicFrameChg>
        <pc:graphicFrameChg chg="add del mod">
          <ac:chgData name="Ali Nemati" userId="6533de61-77ac-4be5-b708-72cfeffd929c" providerId="ADAL" clId="{D0FFC451-A39A-48AC-BE42-BE8B6BF8D02A}" dt="2024-02-04T19:16:16.374" v="2563" actId="21"/>
          <ac:graphicFrameMkLst>
            <pc:docMk/>
            <pc:sldMk cId="3751490981" sldId="267"/>
            <ac:graphicFrameMk id="4" creationId="{FAB13E2D-8E3C-9058-BB5D-6039553E1835}"/>
          </ac:graphicFrameMkLst>
        </pc:graphicFrameChg>
        <pc:graphicFrameChg chg="add del mod modGraphic">
          <ac:chgData name="Ali Nemati" userId="6533de61-77ac-4be5-b708-72cfeffd929c" providerId="ADAL" clId="{D0FFC451-A39A-48AC-BE42-BE8B6BF8D02A}" dt="2024-02-04T19:30:03.478" v="3002" actId="478"/>
          <ac:graphicFrameMkLst>
            <pc:docMk/>
            <pc:sldMk cId="3751490981" sldId="267"/>
            <ac:graphicFrameMk id="21" creationId="{945C2D2A-C96E-7379-9ECD-2B3C90275448}"/>
          </ac:graphicFrameMkLst>
        </pc:graphicFrameChg>
        <pc:graphicFrameChg chg="add del mod">
          <ac:chgData name="Ali Nemati" userId="6533de61-77ac-4be5-b708-72cfeffd929c" providerId="ADAL" clId="{D0FFC451-A39A-48AC-BE42-BE8B6BF8D02A}" dt="2024-02-04T19:37:10.751" v="3027" actId="478"/>
          <ac:graphicFrameMkLst>
            <pc:docMk/>
            <pc:sldMk cId="3751490981" sldId="267"/>
            <ac:graphicFrameMk id="28" creationId="{F757B33D-C2F8-4E7D-A19B-4C127ACF254C}"/>
          </ac:graphicFrameMkLst>
        </pc:graphicFrameChg>
        <pc:graphicFrameChg chg="add mod">
          <ac:chgData name="Ali Nemati" userId="6533de61-77ac-4be5-b708-72cfeffd929c" providerId="ADAL" clId="{D0FFC451-A39A-48AC-BE42-BE8B6BF8D02A}" dt="2024-02-04T19:42:33.509" v="3088"/>
          <ac:graphicFrameMkLst>
            <pc:docMk/>
            <pc:sldMk cId="3751490981" sldId="267"/>
            <ac:graphicFrameMk id="36" creationId="{640C788D-1D53-8DCD-DD0F-020D25188BAE}"/>
          </ac:graphicFrameMkLst>
        </pc:graphicFrameChg>
        <pc:picChg chg="del">
          <ac:chgData name="Ali Nemati" userId="6533de61-77ac-4be5-b708-72cfeffd929c" providerId="ADAL" clId="{D0FFC451-A39A-48AC-BE42-BE8B6BF8D02A}" dt="2024-02-04T19:16:07.348" v="2559" actId="478"/>
          <ac:picMkLst>
            <pc:docMk/>
            <pc:sldMk cId="3751490981" sldId="267"/>
            <ac:picMk id="9" creationId="{2AA742D9-2435-76D4-C989-9C38BD4D4002}"/>
          </ac:picMkLst>
        </pc:picChg>
        <pc:picChg chg="add del mod modCrop">
          <ac:chgData name="Ali Nemati" userId="6533de61-77ac-4be5-b708-72cfeffd929c" providerId="ADAL" clId="{D0FFC451-A39A-48AC-BE42-BE8B6BF8D02A}" dt="2024-02-04T19:27:54.276" v="2603" actId="478"/>
          <ac:picMkLst>
            <pc:docMk/>
            <pc:sldMk cId="3751490981" sldId="267"/>
            <ac:picMk id="10" creationId="{7280833B-DE53-A0C5-52EC-506B809DF6CB}"/>
          </ac:picMkLst>
        </pc:picChg>
        <pc:picChg chg="del">
          <ac:chgData name="Ali Nemati" userId="6533de61-77ac-4be5-b708-72cfeffd929c" providerId="ADAL" clId="{D0FFC451-A39A-48AC-BE42-BE8B6BF8D02A}" dt="2024-02-04T19:16:06.122" v="2557" actId="478"/>
          <ac:picMkLst>
            <pc:docMk/>
            <pc:sldMk cId="3751490981" sldId="267"/>
            <ac:picMk id="14" creationId="{7448AC94-17AE-8F7A-6C34-CEB7D089F243}"/>
          </ac:picMkLst>
        </pc:picChg>
        <pc:picChg chg="del">
          <ac:chgData name="Ali Nemati" userId="6533de61-77ac-4be5-b708-72cfeffd929c" providerId="ADAL" clId="{D0FFC451-A39A-48AC-BE42-BE8B6BF8D02A}" dt="2024-02-04T19:18:03.558" v="2597" actId="478"/>
          <ac:picMkLst>
            <pc:docMk/>
            <pc:sldMk cId="3751490981" sldId="267"/>
            <ac:picMk id="16" creationId="{89CB7FE7-A420-C689-CA70-09E82EDDC856}"/>
          </ac:picMkLst>
        </pc:picChg>
        <pc:picChg chg="add del mod">
          <ac:chgData name="Ali Nemati" userId="6533de61-77ac-4be5-b708-72cfeffd929c" providerId="ADAL" clId="{D0FFC451-A39A-48AC-BE42-BE8B6BF8D02A}" dt="2024-02-04T19:31:42.668" v="3004" actId="478"/>
          <ac:picMkLst>
            <pc:docMk/>
            <pc:sldMk cId="3751490981" sldId="267"/>
            <ac:picMk id="18" creationId="{32E11F57-80BD-00DD-6A33-8E374F7C9238}"/>
          </ac:picMkLst>
        </pc:picChg>
        <pc:picChg chg="del">
          <ac:chgData name="Ali Nemati" userId="6533de61-77ac-4be5-b708-72cfeffd929c" providerId="ADAL" clId="{D0FFC451-A39A-48AC-BE42-BE8B6BF8D02A}" dt="2024-02-04T19:16:06.803" v="2558" actId="478"/>
          <ac:picMkLst>
            <pc:docMk/>
            <pc:sldMk cId="3751490981" sldId="267"/>
            <ac:picMk id="19" creationId="{37A23C61-E80A-0CC8-7B82-1EE345CBCE20}"/>
          </ac:picMkLst>
        </pc:picChg>
        <pc:picChg chg="del">
          <ac:chgData name="Ali Nemati" userId="6533de61-77ac-4be5-b708-72cfeffd929c" providerId="ADAL" clId="{D0FFC451-A39A-48AC-BE42-BE8B6BF8D02A}" dt="2024-02-04T19:18:02.388" v="2596" actId="478"/>
          <ac:picMkLst>
            <pc:docMk/>
            <pc:sldMk cId="3751490981" sldId="267"/>
            <ac:picMk id="22" creationId="{E936E6FE-9C95-3BC3-04F4-CEEE2060D29F}"/>
          </ac:picMkLst>
        </pc:picChg>
        <pc:picChg chg="add del mod">
          <ac:chgData name="Ali Nemati" userId="6533de61-77ac-4be5-b708-72cfeffd929c" providerId="ADAL" clId="{D0FFC451-A39A-48AC-BE42-BE8B6BF8D02A}" dt="2024-02-04T19:29:39.724" v="2993" actId="962"/>
          <ac:picMkLst>
            <pc:docMk/>
            <pc:sldMk cId="3751490981" sldId="267"/>
            <ac:picMk id="23" creationId="{32E11F57-80BD-00DD-6A33-8E374F7C9238}"/>
          </ac:picMkLst>
        </pc:picChg>
        <pc:picChg chg="del">
          <ac:chgData name="Ali Nemati" userId="6533de61-77ac-4be5-b708-72cfeffd929c" providerId="ADAL" clId="{D0FFC451-A39A-48AC-BE42-BE8B6BF8D02A}" dt="2024-02-04T19:16:10.612" v="2561" actId="478"/>
          <ac:picMkLst>
            <pc:docMk/>
            <pc:sldMk cId="3751490981" sldId="267"/>
            <ac:picMk id="25" creationId="{B07ECDAA-A118-89AB-BD08-2BEC5DF814B5}"/>
          </ac:picMkLst>
        </pc:picChg>
        <pc:picChg chg="add mod">
          <ac:chgData name="Ali Nemati" userId="6533de61-77ac-4be5-b708-72cfeffd929c" providerId="ADAL" clId="{D0FFC451-A39A-48AC-BE42-BE8B6BF8D02A}" dt="2024-02-04T19:37:54.965" v="3038" actId="14100"/>
          <ac:picMkLst>
            <pc:docMk/>
            <pc:sldMk cId="3751490981" sldId="267"/>
            <ac:picMk id="31" creationId="{9B4B79D1-FB2A-F088-B157-2AC2C930F100}"/>
          </ac:picMkLst>
        </pc:picChg>
        <pc:picChg chg="add del mod">
          <ac:chgData name="Ali Nemati" userId="6533de61-77ac-4be5-b708-72cfeffd929c" providerId="ADAL" clId="{D0FFC451-A39A-48AC-BE42-BE8B6BF8D02A}" dt="2024-02-04T19:39:24.746" v="3048" actId="478"/>
          <ac:picMkLst>
            <pc:docMk/>
            <pc:sldMk cId="3751490981" sldId="267"/>
            <ac:picMk id="33" creationId="{1D1F3921-CE59-FE11-1E05-84DC4A0B0A21}"/>
          </ac:picMkLst>
        </pc:picChg>
        <pc:picChg chg="add mod">
          <ac:chgData name="Ali Nemati" userId="6533de61-77ac-4be5-b708-72cfeffd929c" providerId="ADAL" clId="{D0FFC451-A39A-48AC-BE42-BE8B6BF8D02A}" dt="2024-02-04T19:43:16.813" v="3142"/>
          <ac:picMkLst>
            <pc:docMk/>
            <pc:sldMk cId="3751490981" sldId="267"/>
            <ac:picMk id="1029" creationId="{1541D271-6A5B-B706-8124-BAB0CDEF5B17}"/>
          </ac:picMkLst>
        </pc:picChg>
      </pc:sldChg>
    </pc:docChg>
  </pc:docChgLst>
  <pc:docChgLst>
    <pc:chgData name="Ali Nemati" userId="6533de61-77ac-4be5-b708-72cfeffd929c" providerId="ADAL" clId="{CF5CDDCE-84B0-4BE1-98C7-865931065E40}"/>
    <pc:docChg chg="undo redo custSel addSld delSld modSld sldOrd">
      <pc:chgData name="Ali Nemati" userId="6533de61-77ac-4be5-b708-72cfeffd929c" providerId="ADAL" clId="{CF5CDDCE-84B0-4BE1-98C7-865931065E40}" dt="2024-02-19T03:12:47.414" v="1404" actId="20577"/>
      <pc:docMkLst>
        <pc:docMk/>
      </pc:docMkLst>
      <pc:sldChg chg="addSp delSp modSp mod">
        <pc:chgData name="Ali Nemati" userId="6533de61-77ac-4be5-b708-72cfeffd929c" providerId="ADAL" clId="{CF5CDDCE-84B0-4BE1-98C7-865931065E40}" dt="2024-02-19T03:12:47.414" v="1404" actId="20577"/>
        <pc:sldMkLst>
          <pc:docMk/>
          <pc:sldMk cId="1138668025" sldId="256"/>
        </pc:sldMkLst>
        <pc:spChg chg="mod">
          <ac:chgData name="Ali Nemati" userId="6533de61-77ac-4be5-b708-72cfeffd929c" providerId="ADAL" clId="{CF5CDDCE-84B0-4BE1-98C7-865931065E40}" dt="2024-02-19T02:33:08.740" v="1147" actId="13926"/>
          <ac:spMkLst>
            <pc:docMk/>
            <pc:sldMk cId="1138668025" sldId="256"/>
            <ac:spMk id="4" creationId="{93C109EB-CC95-69AB-815F-F6591CAC455A}"/>
          </ac:spMkLst>
        </pc:spChg>
        <pc:spChg chg="mod">
          <ac:chgData name="Ali Nemati" userId="6533de61-77ac-4be5-b708-72cfeffd929c" providerId="ADAL" clId="{CF5CDDCE-84B0-4BE1-98C7-865931065E40}" dt="2024-02-19T03:12:47.414" v="1404" actId="20577"/>
          <ac:spMkLst>
            <pc:docMk/>
            <pc:sldMk cId="1138668025" sldId="256"/>
            <ac:spMk id="5" creationId="{6F117A27-3307-A658-FC68-79CB61E30722}"/>
          </ac:spMkLst>
        </pc:spChg>
        <pc:spChg chg="add del mod">
          <ac:chgData name="Ali Nemati" userId="6533de61-77ac-4be5-b708-72cfeffd929c" providerId="ADAL" clId="{CF5CDDCE-84B0-4BE1-98C7-865931065E40}" dt="2024-02-19T02:53:20.806" v="1329" actId="478"/>
          <ac:spMkLst>
            <pc:docMk/>
            <pc:sldMk cId="1138668025" sldId="256"/>
            <ac:spMk id="8" creationId="{9BB0A9C9-3549-0EC4-FC72-24F57D7274D4}"/>
          </ac:spMkLst>
        </pc:spChg>
        <pc:spChg chg="add del mod">
          <ac:chgData name="Ali Nemati" userId="6533de61-77ac-4be5-b708-72cfeffd929c" providerId="ADAL" clId="{CF5CDDCE-84B0-4BE1-98C7-865931065E40}" dt="2024-02-19T02:53:20.806" v="1329" actId="478"/>
          <ac:spMkLst>
            <pc:docMk/>
            <pc:sldMk cId="1138668025" sldId="256"/>
            <ac:spMk id="9" creationId="{1D30B50A-AA35-828E-0F2A-DD71D000A5C5}"/>
          </ac:spMkLst>
        </pc:spChg>
        <pc:spChg chg="mod">
          <ac:chgData name="Ali Nemati" userId="6533de61-77ac-4be5-b708-72cfeffd929c" providerId="ADAL" clId="{CF5CDDCE-84B0-4BE1-98C7-865931065E40}" dt="2024-02-19T02:34:29.673" v="1152" actId="404"/>
          <ac:spMkLst>
            <pc:docMk/>
            <pc:sldMk cId="1138668025" sldId="256"/>
            <ac:spMk id="22" creationId="{0D4C7D85-625F-38CB-E560-286105FDDF4B}"/>
          </ac:spMkLst>
        </pc:spChg>
        <pc:spChg chg="mod">
          <ac:chgData name="Ali Nemati" userId="6533de61-77ac-4be5-b708-72cfeffd929c" providerId="ADAL" clId="{CF5CDDCE-84B0-4BE1-98C7-865931065E40}" dt="2024-02-19T02:38:21.961" v="1187" actId="1036"/>
          <ac:spMkLst>
            <pc:docMk/>
            <pc:sldMk cId="1138668025" sldId="256"/>
            <ac:spMk id="26" creationId="{78CCFBF1-B6F4-9F90-A6C7-BE576181B446}"/>
          </ac:spMkLst>
        </pc:spChg>
        <pc:picChg chg="add mod">
          <ac:chgData name="Ali Nemati" userId="6533de61-77ac-4be5-b708-72cfeffd929c" providerId="ADAL" clId="{CF5CDDCE-84B0-4BE1-98C7-865931065E40}" dt="2024-02-19T02:40:57.561" v="1197" actId="14100"/>
          <ac:picMkLst>
            <pc:docMk/>
            <pc:sldMk cId="1138668025" sldId="256"/>
            <ac:picMk id="7" creationId="{973D5CD9-F604-9C09-2008-BCED421E835A}"/>
          </ac:picMkLst>
        </pc:picChg>
        <pc:picChg chg="del">
          <ac:chgData name="Ali Nemati" userId="6533de61-77ac-4be5-b708-72cfeffd929c" providerId="ADAL" clId="{CF5CDDCE-84B0-4BE1-98C7-865931065E40}" dt="2024-02-19T02:38:27.162" v="1188" actId="478"/>
          <ac:picMkLst>
            <pc:docMk/>
            <pc:sldMk cId="1138668025" sldId="256"/>
            <ac:picMk id="29" creationId="{D1D17789-ECB1-4A5D-3036-37C03D844607}"/>
          </ac:picMkLst>
        </pc:picChg>
      </pc:sldChg>
      <pc:sldChg chg="addSp delSp modSp add del mod modNotesTx">
        <pc:chgData name="Ali Nemati" userId="6533de61-77ac-4be5-b708-72cfeffd929c" providerId="ADAL" clId="{CF5CDDCE-84B0-4BE1-98C7-865931065E40}" dt="2024-02-19T02:53:23.030" v="1330"/>
        <pc:sldMkLst>
          <pc:docMk/>
          <pc:sldMk cId="2713444981" sldId="259"/>
        </pc:sldMkLst>
        <pc:spChg chg="mod">
          <ac:chgData name="Ali Nemati" userId="6533de61-77ac-4be5-b708-72cfeffd929c" providerId="ADAL" clId="{CF5CDDCE-84B0-4BE1-98C7-865931065E40}" dt="2024-02-19T02:32:51.142" v="1142" actId="255"/>
          <ac:spMkLst>
            <pc:docMk/>
            <pc:sldMk cId="2713444981" sldId="259"/>
            <ac:spMk id="5" creationId="{89E844AC-37B7-DC9D-A3B2-2593E605B7E8}"/>
          </ac:spMkLst>
        </pc:spChg>
        <pc:spChg chg="add mod">
          <ac:chgData name="Ali Nemati" userId="6533de61-77ac-4be5-b708-72cfeffd929c" providerId="ADAL" clId="{CF5CDDCE-84B0-4BE1-98C7-865931065E40}" dt="2024-02-19T01:36:19.014" v="494"/>
          <ac:spMkLst>
            <pc:docMk/>
            <pc:sldMk cId="2713444981" sldId="259"/>
            <ac:spMk id="11" creationId="{26F5A42F-18C6-DFEA-6AE6-D57C4FB39321}"/>
          </ac:spMkLst>
        </pc:spChg>
        <pc:spChg chg="add del mod">
          <ac:chgData name="Ali Nemati" userId="6533de61-77ac-4be5-b708-72cfeffd929c" providerId="ADAL" clId="{CF5CDDCE-84B0-4BE1-98C7-865931065E40}" dt="2024-02-19T02:44:15.736" v="1247" actId="478"/>
          <ac:spMkLst>
            <pc:docMk/>
            <pc:sldMk cId="2713444981" sldId="259"/>
            <ac:spMk id="21" creationId="{B72CE969-E5EB-7B72-2503-FDD5576B953D}"/>
          </ac:spMkLst>
        </pc:spChg>
        <pc:spChg chg="add del mod">
          <ac:chgData name="Ali Nemati" userId="6533de61-77ac-4be5-b708-72cfeffd929c" providerId="ADAL" clId="{CF5CDDCE-84B0-4BE1-98C7-865931065E40}" dt="2024-02-19T02:42:04.500" v="1208" actId="478"/>
          <ac:spMkLst>
            <pc:docMk/>
            <pc:sldMk cId="2713444981" sldId="259"/>
            <ac:spMk id="22" creationId="{4AFC811D-E29F-0C65-13D6-1FD362FC09EE}"/>
          </ac:spMkLst>
        </pc:spChg>
        <pc:spChg chg="add del mod">
          <ac:chgData name="Ali Nemati" userId="6533de61-77ac-4be5-b708-72cfeffd929c" providerId="ADAL" clId="{CF5CDDCE-84B0-4BE1-98C7-865931065E40}" dt="2024-02-19T02:44:04.258" v="1245" actId="478"/>
          <ac:spMkLst>
            <pc:docMk/>
            <pc:sldMk cId="2713444981" sldId="259"/>
            <ac:spMk id="23" creationId="{89EF37EE-213D-7EB0-B014-E5A2D539F669}"/>
          </ac:spMkLst>
        </pc:spChg>
        <pc:spChg chg="add mod">
          <ac:chgData name="Ali Nemati" userId="6533de61-77ac-4be5-b708-72cfeffd929c" providerId="ADAL" clId="{CF5CDDCE-84B0-4BE1-98C7-865931065E40}" dt="2024-02-19T02:44:42.581" v="1253" actId="692"/>
          <ac:spMkLst>
            <pc:docMk/>
            <pc:sldMk cId="2713444981" sldId="259"/>
            <ac:spMk id="24" creationId="{545FCEB4-6164-0CE0-91C4-7B71846D521C}"/>
          </ac:spMkLst>
        </pc:spChg>
        <pc:spChg chg="add mod">
          <ac:chgData name="Ali Nemati" userId="6533de61-77ac-4be5-b708-72cfeffd929c" providerId="ADAL" clId="{CF5CDDCE-84B0-4BE1-98C7-865931065E40}" dt="2024-02-19T02:52:12.981" v="1311" actId="14100"/>
          <ac:spMkLst>
            <pc:docMk/>
            <pc:sldMk cId="2713444981" sldId="259"/>
            <ac:spMk id="25" creationId="{1D251DDD-5772-6D7E-3355-156529BE826C}"/>
          </ac:spMkLst>
        </pc:spChg>
        <pc:spChg chg="add mod">
          <ac:chgData name="Ali Nemati" userId="6533de61-77ac-4be5-b708-72cfeffd929c" providerId="ADAL" clId="{CF5CDDCE-84B0-4BE1-98C7-865931065E40}" dt="2024-02-19T02:53:23.030" v="1330"/>
          <ac:spMkLst>
            <pc:docMk/>
            <pc:sldMk cId="2713444981" sldId="259"/>
            <ac:spMk id="26" creationId="{78790D18-229F-7A20-3984-AD0AFADE1E23}"/>
          </ac:spMkLst>
        </pc:spChg>
        <pc:spChg chg="add mod">
          <ac:chgData name="Ali Nemati" userId="6533de61-77ac-4be5-b708-72cfeffd929c" providerId="ADAL" clId="{CF5CDDCE-84B0-4BE1-98C7-865931065E40}" dt="2024-02-19T02:53:23.030" v="1330"/>
          <ac:spMkLst>
            <pc:docMk/>
            <pc:sldMk cId="2713444981" sldId="259"/>
            <ac:spMk id="27" creationId="{81B1F0A2-01E4-C6F3-7A64-178CD2E7AFDE}"/>
          </ac:spMkLst>
        </pc:spChg>
        <pc:spChg chg="mod">
          <ac:chgData name="Ali Nemati" userId="6533de61-77ac-4be5-b708-72cfeffd929c" providerId="ADAL" clId="{CF5CDDCE-84B0-4BE1-98C7-865931065E40}" dt="2024-02-19T01:43:16.867" v="589" actId="20577"/>
          <ac:spMkLst>
            <pc:docMk/>
            <pc:sldMk cId="2713444981" sldId="259"/>
            <ac:spMk id="36" creationId="{5FE145EB-7134-E374-77E8-C846CE5FA025}"/>
          </ac:spMkLst>
        </pc:spChg>
        <pc:spChg chg="mod">
          <ac:chgData name="Ali Nemati" userId="6533de61-77ac-4be5-b708-72cfeffd929c" providerId="ADAL" clId="{CF5CDDCE-84B0-4BE1-98C7-865931065E40}" dt="2024-02-19T01:43:09.774" v="587" actId="255"/>
          <ac:spMkLst>
            <pc:docMk/>
            <pc:sldMk cId="2713444981" sldId="259"/>
            <ac:spMk id="41" creationId="{EC900655-8B2F-A169-235C-B02F17EDED01}"/>
          </ac:spMkLst>
        </pc:spChg>
        <pc:spChg chg="mod">
          <ac:chgData name="Ali Nemati" userId="6533de61-77ac-4be5-b708-72cfeffd929c" providerId="ADAL" clId="{CF5CDDCE-84B0-4BE1-98C7-865931065E40}" dt="2024-02-19T01:36:54.497" v="500" actId="113"/>
          <ac:spMkLst>
            <pc:docMk/>
            <pc:sldMk cId="2713444981" sldId="259"/>
            <ac:spMk id="49" creationId="{59508924-3D0E-7734-7FD2-4A5EB23A2B40}"/>
          </ac:spMkLst>
        </pc:spChg>
        <pc:spChg chg="mod">
          <ac:chgData name="Ali Nemati" userId="6533de61-77ac-4be5-b708-72cfeffd929c" providerId="ADAL" clId="{CF5CDDCE-84B0-4BE1-98C7-865931065E40}" dt="2024-02-19T01:42:28.097" v="584" actId="207"/>
          <ac:spMkLst>
            <pc:docMk/>
            <pc:sldMk cId="2713444981" sldId="259"/>
            <ac:spMk id="50" creationId="{1D16D8DB-3264-D54C-1D97-8C05F9F75770}"/>
          </ac:spMkLst>
        </pc:spChg>
        <pc:grpChg chg="mod">
          <ac:chgData name="Ali Nemati" userId="6533de61-77ac-4be5-b708-72cfeffd929c" providerId="ADAL" clId="{CF5CDDCE-84B0-4BE1-98C7-865931065E40}" dt="2024-02-19T01:38:52.126" v="542" actId="14100"/>
          <ac:grpSpMkLst>
            <pc:docMk/>
            <pc:sldMk cId="2713444981" sldId="259"/>
            <ac:grpSpMk id="6" creationId="{9CC35950-82C8-6FCC-713C-F2F69E114306}"/>
          </ac:grpSpMkLst>
        </pc:grpChg>
        <pc:grpChg chg="add del mod">
          <ac:chgData name="Ali Nemati" userId="6533de61-77ac-4be5-b708-72cfeffd929c" providerId="ADAL" clId="{CF5CDDCE-84B0-4BE1-98C7-865931065E40}" dt="2024-02-19T02:52:17.652" v="1314" actId="21"/>
          <ac:grpSpMkLst>
            <pc:docMk/>
            <pc:sldMk cId="2713444981" sldId="259"/>
            <ac:grpSpMk id="52" creationId="{B3D89246-6DA8-D8EB-CF3C-EAA8EFB9C52D}"/>
          </ac:grpSpMkLst>
        </pc:grpChg>
        <pc:graphicFrameChg chg="add mod">
          <ac:chgData name="Ali Nemati" userId="6533de61-77ac-4be5-b708-72cfeffd929c" providerId="ADAL" clId="{CF5CDDCE-84B0-4BE1-98C7-865931065E40}" dt="2024-02-19T01:36:18.114" v="493"/>
          <ac:graphicFrameMkLst>
            <pc:docMk/>
            <pc:sldMk cId="2713444981" sldId="259"/>
            <ac:graphicFrameMk id="10" creationId="{403630C5-54D6-A853-BDA0-7CBF17018F13}"/>
          </ac:graphicFrameMkLst>
        </pc:graphicFrameChg>
        <pc:picChg chg="add mod">
          <ac:chgData name="Ali Nemati" userId="6533de61-77ac-4be5-b708-72cfeffd929c" providerId="ADAL" clId="{CF5CDDCE-84B0-4BE1-98C7-865931065E40}" dt="2024-02-19T01:38:11.302" v="523" actId="14100"/>
          <ac:picMkLst>
            <pc:docMk/>
            <pc:sldMk cId="2713444981" sldId="259"/>
            <ac:picMk id="2" creationId="{63F75098-F060-AFD4-1B69-CACADAE8CA99}"/>
          </ac:picMkLst>
        </pc:picChg>
        <pc:picChg chg="add del mod modCrop">
          <ac:chgData name="Ali Nemati" userId="6533de61-77ac-4be5-b708-72cfeffd929c" providerId="ADAL" clId="{CF5CDDCE-84B0-4BE1-98C7-865931065E40}" dt="2024-02-19T01:30:48.903" v="440" actId="21"/>
          <ac:picMkLst>
            <pc:docMk/>
            <pc:sldMk cId="2713444981" sldId="259"/>
            <ac:picMk id="4" creationId="{A93509C3-C900-F002-C79A-4912AB14D947}"/>
          </ac:picMkLst>
        </pc:picChg>
        <pc:picChg chg="add mod">
          <ac:chgData name="Ali Nemati" userId="6533de61-77ac-4be5-b708-72cfeffd929c" providerId="ADAL" clId="{CF5CDDCE-84B0-4BE1-98C7-865931065E40}" dt="2024-02-19T01:38:15.600" v="524" actId="1076"/>
          <ac:picMkLst>
            <pc:docMk/>
            <pc:sldMk cId="2713444981" sldId="259"/>
            <ac:picMk id="9" creationId="{A93509C3-C900-F002-C79A-4912AB14D947}"/>
          </ac:picMkLst>
        </pc:picChg>
        <pc:picChg chg="add del mod">
          <ac:chgData name="Ali Nemati" userId="6533de61-77ac-4be5-b708-72cfeffd929c" providerId="ADAL" clId="{CF5CDDCE-84B0-4BE1-98C7-865931065E40}" dt="2024-02-19T01:41:23.906" v="551" actId="478"/>
          <ac:picMkLst>
            <pc:docMk/>
            <pc:sldMk cId="2713444981" sldId="259"/>
            <ac:picMk id="16" creationId="{FFB20837-3F77-DAA2-4342-D941630F5041}"/>
          </ac:picMkLst>
        </pc:picChg>
        <pc:picChg chg="add mod">
          <ac:chgData name="Ali Nemati" userId="6533de61-77ac-4be5-b708-72cfeffd929c" providerId="ADAL" clId="{CF5CDDCE-84B0-4BE1-98C7-865931065E40}" dt="2024-02-19T01:41:57.329" v="564" actId="14100"/>
          <ac:picMkLst>
            <pc:docMk/>
            <pc:sldMk cId="2713444981" sldId="259"/>
            <ac:picMk id="18" creationId="{B387EF67-0AC9-F9D0-E43A-8CE3EFA5C3A0}"/>
          </ac:picMkLst>
        </pc:picChg>
        <pc:picChg chg="add mod">
          <ac:chgData name="Ali Nemati" userId="6533de61-77ac-4be5-b708-72cfeffd929c" providerId="ADAL" clId="{CF5CDDCE-84B0-4BE1-98C7-865931065E40}" dt="2024-02-19T01:42:00.033" v="565" actId="14100"/>
          <ac:picMkLst>
            <pc:docMk/>
            <pc:sldMk cId="2713444981" sldId="259"/>
            <ac:picMk id="20" creationId="{70620C6B-1E7E-F63D-7BEC-3EDAD931EA67}"/>
          </ac:picMkLst>
        </pc:picChg>
        <pc:picChg chg="del">
          <ac:chgData name="Ali Nemati" userId="6533de61-77ac-4be5-b708-72cfeffd929c" providerId="ADAL" clId="{CF5CDDCE-84B0-4BE1-98C7-865931065E40}" dt="2024-02-19T01:26:31.053" v="410" actId="478"/>
          <ac:picMkLst>
            <pc:docMk/>
            <pc:sldMk cId="2713444981" sldId="259"/>
            <ac:picMk id="2050" creationId="{66B04E11-7AB5-EF1D-70E5-86FF8FB672EA}"/>
          </ac:picMkLst>
        </pc:picChg>
        <pc:picChg chg="del">
          <ac:chgData name="Ali Nemati" userId="6533de61-77ac-4be5-b708-72cfeffd929c" providerId="ADAL" clId="{CF5CDDCE-84B0-4BE1-98C7-865931065E40}" dt="2024-02-19T01:36:16.167" v="492" actId="478"/>
          <ac:picMkLst>
            <pc:docMk/>
            <pc:sldMk cId="2713444981" sldId="259"/>
            <ac:picMk id="2054" creationId="{7A90DA8F-E015-94BC-789A-ECBA92B72E58}"/>
          </ac:picMkLst>
        </pc:picChg>
        <pc:picChg chg="add del mod">
          <ac:chgData name="Ali Nemati" userId="6533de61-77ac-4be5-b708-72cfeffd929c" providerId="ADAL" clId="{CF5CDDCE-84B0-4BE1-98C7-865931065E40}" dt="2024-02-19T01:26:30.135" v="409" actId="21"/>
          <ac:picMkLst>
            <pc:docMk/>
            <pc:sldMk cId="2713444981" sldId="259"/>
            <ac:picMk id="3074" creationId="{63F75098-F060-AFD4-1B69-CACADAE8CA99}"/>
          </ac:picMkLst>
        </pc:picChg>
      </pc:sldChg>
      <pc:sldChg chg="addSp delSp modSp mod modNotesTx">
        <pc:chgData name="Ali Nemati" userId="6533de61-77ac-4be5-b708-72cfeffd929c" providerId="ADAL" clId="{CF5CDDCE-84B0-4BE1-98C7-865931065E40}" dt="2024-02-19T03:09:36.983" v="1376" actId="21"/>
        <pc:sldMkLst>
          <pc:docMk/>
          <pc:sldMk cId="117392223" sldId="260"/>
        </pc:sldMkLst>
        <pc:spChg chg="del mod">
          <ac:chgData name="Ali Nemati" userId="6533de61-77ac-4be5-b708-72cfeffd929c" providerId="ADAL" clId="{CF5CDDCE-84B0-4BE1-98C7-865931065E40}" dt="2024-02-19T02:19:20.782" v="990" actId="478"/>
          <ac:spMkLst>
            <pc:docMk/>
            <pc:sldMk cId="117392223" sldId="260"/>
            <ac:spMk id="3" creationId="{4FE21AD4-AE39-152D-8877-CCBC197CD148}"/>
          </ac:spMkLst>
        </pc:spChg>
        <pc:spChg chg="add mod">
          <ac:chgData name="Ali Nemati" userId="6533de61-77ac-4be5-b708-72cfeffd929c" providerId="ADAL" clId="{CF5CDDCE-84B0-4BE1-98C7-865931065E40}" dt="2024-02-19T02:14:00.202" v="907"/>
          <ac:spMkLst>
            <pc:docMk/>
            <pc:sldMk cId="117392223" sldId="260"/>
            <ac:spMk id="4" creationId="{620C9416-B2E6-CBCC-6719-EFA0BD5B6A91}"/>
          </ac:spMkLst>
        </pc:spChg>
        <pc:spChg chg="del mod">
          <ac:chgData name="Ali Nemati" userId="6533de61-77ac-4be5-b708-72cfeffd929c" providerId="ADAL" clId="{CF5CDDCE-84B0-4BE1-98C7-865931065E40}" dt="2024-02-19T02:19:20.784" v="992"/>
          <ac:spMkLst>
            <pc:docMk/>
            <pc:sldMk cId="117392223" sldId="260"/>
            <ac:spMk id="5" creationId="{8B5499ED-56D2-77C8-7413-F9573D36ECDF}"/>
          </ac:spMkLst>
        </pc:spChg>
        <pc:spChg chg="add mod">
          <ac:chgData name="Ali Nemati" userId="6533de61-77ac-4be5-b708-72cfeffd929c" providerId="ADAL" clId="{CF5CDDCE-84B0-4BE1-98C7-865931065E40}" dt="2024-02-19T02:14:12.132" v="912"/>
          <ac:spMkLst>
            <pc:docMk/>
            <pc:sldMk cId="117392223" sldId="260"/>
            <ac:spMk id="10" creationId="{31D61E73-81C4-57F7-97BC-3DEE415FB51F}"/>
          </ac:spMkLst>
        </pc:spChg>
        <pc:spChg chg="mod ord">
          <ac:chgData name="Ali Nemati" userId="6533de61-77ac-4be5-b708-72cfeffd929c" providerId="ADAL" clId="{CF5CDDCE-84B0-4BE1-98C7-865931065E40}" dt="2024-02-19T03:09:06.961" v="1350" actId="20577"/>
          <ac:spMkLst>
            <pc:docMk/>
            <pc:sldMk cId="117392223" sldId="260"/>
            <ac:spMk id="17" creationId="{24A0F2EF-C041-45E3-8954-F726B73EC782}"/>
          </ac:spMkLst>
        </pc:spChg>
        <pc:spChg chg="add mod">
          <ac:chgData name="Ali Nemati" userId="6533de61-77ac-4be5-b708-72cfeffd929c" providerId="ADAL" clId="{CF5CDDCE-84B0-4BE1-98C7-865931065E40}" dt="2024-02-19T02:19:00.287" v="982"/>
          <ac:spMkLst>
            <pc:docMk/>
            <pc:sldMk cId="117392223" sldId="260"/>
            <ac:spMk id="18" creationId="{9D36DB63-6C97-C642-663E-6F0617B4767E}"/>
          </ac:spMkLst>
        </pc:spChg>
        <pc:spChg chg="add mod">
          <ac:chgData name="Ali Nemati" userId="6533de61-77ac-4be5-b708-72cfeffd929c" providerId="ADAL" clId="{CF5CDDCE-84B0-4BE1-98C7-865931065E40}" dt="2024-02-19T02:19:37.784" v="996"/>
          <ac:spMkLst>
            <pc:docMk/>
            <pc:sldMk cId="117392223" sldId="260"/>
            <ac:spMk id="21" creationId="{54087EAC-771D-BEC5-68EC-AA60C8B89C10}"/>
          </ac:spMkLst>
        </pc:spChg>
        <pc:spChg chg="mod">
          <ac:chgData name="Ali Nemati" userId="6533de61-77ac-4be5-b708-72cfeffd929c" providerId="ADAL" clId="{CF5CDDCE-84B0-4BE1-98C7-865931065E40}" dt="2024-02-19T02:53:42.806" v="1332" actId="14100"/>
          <ac:spMkLst>
            <pc:docMk/>
            <pc:sldMk cId="117392223" sldId="260"/>
            <ac:spMk id="24" creationId="{1D6EDD83-7F44-3DDA-5334-5102BE635B4A}"/>
          </ac:spMkLst>
        </pc:spChg>
        <pc:spChg chg="add mod">
          <ac:chgData name="Ali Nemati" userId="6533de61-77ac-4be5-b708-72cfeffd929c" providerId="ADAL" clId="{CF5CDDCE-84B0-4BE1-98C7-865931065E40}" dt="2024-02-19T02:21:04.757" v="1005"/>
          <ac:spMkLst>
            <pc:docMk/>
            <pc:sldMk cId="117392223" sldId="260"/>
            <ac:spMk id="26" creationId="{D14C4664-878C-870C-2DD5-3E482810F1E4}"/>
          </ac:spMkLst>
        </pc:spChg>
        <pc:spChg chg="mod">
          <ac:chgData name="Ali Nemati" userId="6533de61-77ac-4be5-b708-72cfeffd929c" providerId="ADAL" clId="{CF5CDDCE-84B0-4BE1-98C7-865931065E40}" dt="2024-02-19T02:37:37.081" v="1179"/>
          <ac:spMkLst>
            <pc:docMk/>
            <pc:sldMk cId="117392223" sldId="260"/>
            <ac:spMk id="27" creationId="{2ACFEF5E-0ABC-82D3-42B6-9F9275060787}"/>
          </ac:spMkLst>
        </pc:spChg>
        <pc:spChg chg="mod">
          <ac:chgData name="Ali Nemati" userId="6533de61-77ac-4be5-b708-72cfeffd929c" providerId="ADAL" clId="{CF5CDDCE-84B0-4BE1-98C7-865931065E40}" dt="2024-02-19T03:09:30.752" v="1375" actId="1035"/>
          <ac:spMkLst>
            <pc:docMk/>
            <pc:sldMk cId="117392223" sldId="260"/>
            <ac:spMk id="29" creationId="{6AEE1C9C-0883-2E6D-2B4F-B2A7CDD0A985}"/>
          </ac:spMkLst>
        </pc:spChg>
        <pc:spChg chg="add mod">
          <ac:chgData name="Ali Nemati" userId="6533de61-77ac-4be5-b708-72cfeffd929c" providerId="ADAL" clId="{CF5CDDCE-84B0-4BE1-98C7-865931065E40}" dt="2024-02-19T02:23:27.576" v="1028"/>
          <ac:spMkLst>
            <pc:docMk/>
            <pc:sldMk cId="117392223" sldId="260"/>
            <ac:spMk id="30" creationId="{C866F054-B9BE-0171-8766-A814357610AA}"/>
          </ac:spMkLst>
        </pc:spChg>
        <pc:spChg chg="add mod">
          <ac:chgData name="Ali Nemati" userId="6533de61-77ac-4be5-b708-72cfeffd929c" providerId="ADAL" clId="{CF5CDDCE-84B0-4BE1-98C7-865931065E40}" dt="2024-02-19T02:23:47.575" v="1032"/>
          <ac:spMkLst>
            <pc:docMk/>
            <pc:sldMk cId="117392223" sldId="260"/>
            <ac:spMk id="32" creationId="{024B6E69-E92D-4B0E-FED9-E92CCE3DD9D9}"/>
          </ac:spMkLst>
        </pc:spChg>
        <pc:spChg chg="add mod">
          <ac:chgData name="Ali Nemati" userId="6533de61-77ac-4be5-b708-72cfeffd929c" providerId="ADAL" clId="{CF5CDDCE-84B0-4BE1-98C7-865931065E40}" dt="2024-02-19T02:23:59.646" v="1037"/>
          <ac:spMkLst>
            <pc:docMk/>
            <pc:sldMk cId="117392223" sldId="260"/>
            <ac:spMk id="34" creationId="{65928987-10D8-B3F4-0219-0B0E8119FECA}"/>
          </ac:spMkLst>
        </pc:spChg>
        <pc:spChg chg="add mod">
          <ac:chgData name="Ali Nemati" userId="6533de61-77ac-4be5-b708-72cfeffd929c" providerId="ADAL" clId="{CF5CDDCE-84B0-4BE1-98C7-865931065E40}" dt="2024-02-19T02:44:52.777" v="1254"/>
          <ac:spMkLst>
            <pc:docMk/>
            <pc:sldMk cId="117392223" sldId="260"/>
            <ac:spMk id="35" creationId="{827394A3-6C77-B463-6939-0D96BF5EA75E}"/>
          </ac:spMkLst>
        </pc:spChg>
        <pc:spChg chg="add mod">
          <ac:chgData name="Ali Nemati" userId="6533de61-77ac-4be5-b708-72cfeffd929c" providerId="ADAL" clId="{CF5CDDCE-84B0-4BE1-98C7-865931065E40}" dt="2024-02-19T02:44:52.777" v="1254"/>
          <ac:spMkLst>
            <pc:docMk/>
            <pc:sldMk cId="117392223" sldId="260"/>
            <ac:spMk id="36" creationId="{63D42EFB-9AF1-6941-709F-B9914FF289F2}"/>
          </ac:spMkLst>
        </pc:spChg>
        <pc:spChg chg="add del mod">
          <ac:chgData name="Ali Nemati" userId="6533de61-77ac-4be5-b708-72cfeffd929c" providerId="ADAL" clId="{CF5CDDCE-84B0-4BE1-98C7-865931065E40}" dt="2024-02-19T03:09:36.983" v="1376" actId="21"/>
          <ac:spMkLst>
            <pc:docMk/>
            <pc:sldMk cId="117392223" sldId="260"/>
            <ac:spMk id="37" creationId="{3324A849-72A9-90D9-0009-A925E8C5E03E}"/>
          </ac:spMkLst>
        </pc:spChg>
        <pc:spChg chg="add del mod">
          <ac:chgData name="Ali Nemati" userId="6533de61-77ac-4be5-b708-72cfeffd929c" providerId="ADAL" clId="{CF5CDDCE-84B0-4BE1-98C7-865931065E40}" dt="2024-02-19T03:09:36.983" v="1376" actId="21"/>
          <ac:spMkLst>
            <pc:docMk/>
            <pc:sldMk cId="117392223" sldId="260"/>
            <ac:spMk id="38" creationId="{D15D8488-814B-CB26-9C6B-4530E2524B1F}"/>
          </ac:spMkLst>
        </pc:spChg>
        <pc:graphicFrameChg chg="add mod">
          <ac:chgData name="Ali Nemati" userId="6533de61-77ac-4be5-b708-72cfeffd929c" providerId="ADAL" clId="{CF5CDDCE-84B0-4BE1-98C7-865931065E40}" dt="2024-02-19T02:13:59.382" v="906"/>
          <ac:graphicFrameMkLst>
            <pc:docMk/>
            <pc:sldMk cId="117392223" sldId="260"/>
            <ac:graphicFrameMk id="2" creationId="{E638E43C-7250-7FEC-7786-4E6E5F374894}"/>
          </ac:graphicFrameMkLst>
        </pc:graphicFrameChg>
        <pc:graphicFrameChg chg="add mod">
          <ac:chgData name="Ali Nemati" userId="6533de61-77ac-4be5-b708-72cfeffd929c" providerId="ADAL" clId="{CF5CDDCE-84B0-4BE1-98C7-865931065E40}" dt="2024-02-19T02:14:11.421" v="911"/>
          <ac:graphicFrameMkLst>
            <pc:docMk/>
            <pc:sldMk cId="117392223" sldId="260"/>
            <ac:graphicFrameMk id="6" creationId="{0C6F5756-4711-E9A6-819E-805E7E614946}"/>
          </ac:graphicFrameMkLst>
        </pc:graphicFrameChg>
        <pc:graphicFrameChg chg="add mod">
          <ac:chgData name="Ali Nemati" userId="6533de61-77ac-4be5-b708-72cfeffd929c" providerId="ADAL" clId="{CF5CDDCE-84B0-4BE1-98C7-865931065E40}" dt="2024-02-19T02:18:59.532" v="981"/>
          <ac:graphicFrameMkLst>
            <pc:docMk/>
            <pc:sldMk cId="117392223" sldId="260"/>
            <ac:graphicFrameMk id="11" creationId="{8D4E1174-68A0-56B7-E01D-93C87F526623}"/>
          </ac:graphicFrameMkLst>
        </pc:graphicFrameChg>
        <pc:graphicFrameChg chg="add mod">
          <ac:chgData name="Ali Nemati" userId="6533de61-77ac-4be5-b708-72cfeffd929c" providerId="ADAL" clId="{CF5CDDCE-84B0-4BE1-98C7-865931065E40}" dt="2024-02-19T02:19:37.057" v="995"/>
          <ac:graphicFrameMkLst>
            <pc:docMk/>
            <pc:sldMk cId="117392223" sldId="260"/>
            <ac:graphicFrameMk id="20" creationId="{39EFF2A3-E679-8819-4F88-78BFF15E51E3}"/>
          </ac:graphicFrameMkLst>
        </pc:graphicFrameChg>
        <pc:graphicFrameChg chg="add mod">
          <ac:chgData name="Ali Nemati" userId="6533de61-77ac-4be5-b708-72cfeffd929c" providerId="ADAL" clId="{CF5CDDCE-84B0-4BE1-98C7-865931065E40}" dt="2024-02-19T02:21:03.986" v="1004"/>
          <ac:graphicFrameMkLst>
            <pc:docMk/>
            <pc:sldMk cId="117392223" sldId="260"/>
            <ac:graphicFrameMk id="23" creationId="{82C20386-77C1-A4BE-6F5D-D71CDF1224F2}"/>
          </ac:graphicFrameMkLst>
        </pc:graphicFrameChg>
        <pc:graphicFrameChg chg="add mod">
          <ac:chgData name="Ali Nemati" userId="6533de61-77ac-4be5-b708-72cfeffd929c" providerId="ADAL" clId="{CF5CDDCE-84B0-4BE1-98C7-865931065E40}" dt="2024-02-19T02:23:26.805" v="1027"/>
          <ac:graphicFrameMkLst>
            <pc:docMk/>
            <pc:sldMk cId="117392223" sldId="260"/>
            <ac:graphicFrameMk id="28" creationId="{FECFAD44-31EA-3674-94F9-1DB273C87168}"/>
          </ac:graphicFrameMkLst>
        </pc:graphicFrameChg>
        <pc:graphicFrameChg chg="add mod">
          <ac:chgData name="Ali Nemati" userId="6533de61-77ac-4be5-b708-72cfeffd929c" providerId="ADAL" clId="{CF5CDDCE-84B0-4BE1-98C7-865931065E40}" dt="2024-02-19T02:23:46.427" v="1031"/>
          <ac:graphicFrameMkLst>
            <pc:docMk/>
            <pc:sldMk cId="117392223" sldId="260"/>
            <ac:graphicFrameMk id="31" creationId="{85E61144-D16D-6009-E02D-BE93E7E8C8E8}"/>
          </ac:graphicFrameMkLst>
        </pc:graphicFrameChg>
        <pc:graphicFrameChg chg="add mod">
          <ac:chgData name="Ali Nemati" userId="6533de61-77ac-4be5-b708-72cfeffd929c" providerId="ADAL" clId="{CF5CDDCE-84B0-4BE1-98C7-865931065E40}" dt="2024-02-19T02:23:58.434" v="1036"/>
          <ac:graphicFrameMkLst>
            <pc:docMk/>
            <pc:sldMk cId="117392223" sldId="260"/>
            <ac:graphicFrameMk id="33" creationId="{5181BD2D-1457-0EED-6C7B-5A06CD1EA16B}"/>
          </ac:graphicFrameMkLst>
        </pc:graphicFrameChg>
        <pc:picChg chg="add del">
          <ac:chgData name="Ali Nemati" userId="6533de61-77ac-4be5-b708-72cfeffd929c" providerId="ADAL" clId="{CF5CDDCE-84B0-4BE1-98C7-865931065E40}" dt="2024-02-19T02:13:44.245" v="904" actId="478"/>
          <ac:picMkLst>
            <pc:docMk/>
            <pc:sldMk cId="117392223" sldId="260"/>
            <ac:picMk id="14" creationId="{75E464B2-3966-5CE8-AC63-5A217B2B818C}"/>
          </ac:picMkLst>
        </pc:picChg>
        <pc:picChg chg="add del mod">
          <ac:chgData name="Ali Nemati" userId="6533de61-77ac-4be5-b708-72cfeffd929c" providerId="ADAL" clId="{CF5CDDCE-84B0-4BE1-98C7-865931065E40}" dt="2024-02-19T02:13:32.182" v="900" actId="478"/>
          <ac:picMkLst>
            <pc:docMk/>
            <pc:sldMk cId="117392223" sldId="260"/>
            <ac:picMk id="19" creationId="{3751CCB0-CA04-2E5C-35E9-3E114C92E365}"/>
          </ac:picMkLst>
        </pc:picChg>
        <pc:picChg chg="del">
          <ac:chgData name="Ali Nemati" userId="6533de61-77ac-4be5-b708-72cfeffd929c" providerId="ADAL" clId="{CF5CDDCE-84B0-4BE1-98C7-865931065E40}" dt="2024-02-19T02:14:24.916" v="914" actId="478"/>
          <ac:picMkLst>
            <pc:docMk/>
            <pc:sldMk cId="117392223" sldId="260"/>
            <ac:picMk id="22" creationId="{63383465-5120-BAB8-A496-9AAE3F63FDE0}"/>
          </ac:picMkLst>
        </pc:picChg>
        <pc:picChg chg="del">
          <ac:chgData name="Ali Nemati" userId="6533de61-77ac-4be5-b708-72cfeffd929c" providerId="ADAL" clId="{CF5CDDCE-84B0-4BE1-98C7-865931065E40}" dt="2024-02-19T02:21:10.759" v="1006" actId="478"/>
          <ac:picMkLst>
            <pc:docMk/>
            <pc:sldMk cId="117392223" sldId="260"/>
            <ac:picMk id="25" creationId="{7EB651FF-E321-376D-9709-E031183233FB}"/>
          </ac:picMkLst>
        </pc:picChg>
        <pc:picChg chg="add mod">
          <ac:chgData name="Ali Nemati" userId="6533de61-77ac-4be5-b708-72cfeffd929c" providerId="ADAL" clId="{CF5CDDCE-84B0-4BE1-98C7-865931065E40}" dt="2024-02-19T02:48:58.340" v="1292" actId="14100"/>
          <ac:picMkLst>
            <pc:docMk/>
            <pc:sldMk cId="117392223" sldId="260"/>
            <ac:picMk id="7170" creationId="{7BDA7F6A-C691-8AAB-C9CA-A5ADF62B9FB5}"/>
          </ac:picMkLst>
        </pc:picChg>
        <pc:picChg chg="add mod">
          <ac:chgData name="Ali Nemati" userId="6533de61-77ac-4be5-b708-72cfeffd929c" providerId="ADAL" clId="{CF5CDDCE-84B0-4BE1-98C7-865931065E40}" dt="2024-02-19T03:09:00.576" v="1349" actId="14100"/>
          <ac:picMkLst>
            <pc:docMk/>
            <pc:sldMk cId="117392223" sldId="260"/>
            <ac:picMk id="7174" creationId="{CB49E541-63DF-267A-600B-C5389907BF9D}"/>
          </ac:picMkLst>
        </pc:picChg>
        <pc:picChg chg="add mod">
          <ac:chgData name="Ali Nemati" userId="6533de61-77ac-4be5-b708-72cfeffd929c" providerId="ADAL" clId="{CF5CDDCE-84B0-4BE1-98C7-865931065E40}" dt="2024-02-19T03:09:25.519" v="1359" actId="1035"/>
          <ac:picMkLst>
            <pc:docMk/>
            <pc:sldMk cId="117392223" sldId="260"/>
            <ac:picMk id="7179" creationId="{64A8BF41-4FC4-F627-FFA2-443A26DADB44}"/>
          </ac:picMkLst>
        </pc:picChg>
      </pc:sldChg>
      <pc:sldChg chg="addSp delSp modSp mod modNotesTx">
        <pc:chgData name="Ali Nemati" userId="6533de61-77ac-4be5-b708-72cfeffd929c" providerId="ADAL" clId="{CF5CDDCE-84B0-4BE1-98C7-865931065E40}" dt="2024-02-19T03:10:06.633" v="1384" actId="478"/>
        <pc:sldMkLst>
          <pc:docMk/>
          <pc:sldMk cId="2272690349" sldId="262"/>
        </pc:sldMkLst>
        <pc:spChg chg="mod">
          <ac:chgData name="Ali Nemati" userId="6533de61-77ac-4be5-b708-72cfeffd929c" providerId="ADAL" clId="{CF5CDDCE-84B0-4BE1-98C7-865931065E40}" dt="2024-02-19T02:37:33.887" v="1178"/>
          <ac:spMkLst>
            <pc:docMk/>
            <pc:sldMk cId="2272690349" sldId="262"/>
            <ac:spMk id="3" creationId="{EFE0A3E8-207D-17D9-4853-46D296977B09}"/>
          </ac:spMkLst>
        </pc:spChg>
        <pc:spChg chg="add mod">
          <ac:chgData name="Ali Nemati" userId="6533de61-77ac-4be5-b708-72cfeffd929c" providerId="ADAL" clId="{CF5CDDCE-84B0-4BE1-98C7-865931065E40}" dt="2024-02-19T01:02:41.779" v="203"/>
          <ac:spMkLst>
            <pc:docMk/>
            <pc:sldMk cId="2272690349" sldId="262"/>
            <ac:spMk id="4" creationId="{69619F4A-AE80-1BE9-8222-7DEC3F62FDEE}"/>
          </ac:spMkLst>
        </pc:spChg>
        <pc:spChg chg="mod">
          <ac:chgData name="Ali Nemati" userId="6533de61-77ac-4be5-b708-72cfeffd929c" providerId="ADAL" clId="{CF5CDDCE-84B0-4BE1-98C7-865931065E40}" dt="2024-02-19T03:09:57.881" v="1381" actId="14100"/>
          <ac:spMkLst>
            <pc:docMk/>
            <pc:sldMk cId="2272690349" sldId="262"/>
            <ac:spMk id="5" creationId="{95C9D7BD-11EF-7E64-2204-2A2BCADB053B}"/>
          </ac:spMkLst>
        </pc:spChg>
        <pc:spChg chg="add mod">
          <ac:chgData name="Ali Nemati" userId="6533de61-77ac-4be5-b708-72cfeffd929c" providerId="ADAL" clId="{CF5CDDCE-84B0-4BE1-98C7-865931065E40}" dt="2024-02-19T01:03:05.082" v="205"/>
          <ac:spMkLst>
            <pc:docMk/>
            <pc:sldMk cId="2272690349" sldId="262"/>
            <ac:spMk id="9" creationId="{E75E2C9B-E590-D59D-07E0-32AB666E1F41}"/>
          </ac:spMkLst>
        </pc:spChg>
        <pc:spChg chg="add mod">
          <ac:chgData name="Ali Nemati" userId="6533de61-77ac-4be5-b708-72cfeffd929c" providerId="ADAL" clId="{CF5CDDCE-84B0-4BE1-98C7-865931065E40}" dt="2024-02-19T01:05:31.802" v="225"/>
          <ac:spMkLst>
            <pc:docMk/>
            <pc:sldMk cId="2272690349" sldId="262"/>
            <ac:spMk id="11" creationId="{56F99467-8175-7BCB-A212-612DCB550726}"/>
          </ac:spMkLst>
        </pc:spChg>
        <pc:spChg chg="mod">
          <ac:chgData name="Ali Nemati" userId="6533de61-77ac-4be5-b708-72cfeffd929c" providerId="ADAL" clId="{CF5CDDCE-84B0-4BE1-98C7-865931065E40}" dt="2024-02-19T01:17:51.011" v="358" actId="404"/>
          <ac:spMkLst>
            <pc:docMk/>
            <pc:sldMk cId="2272690349" sldId="262"/>
            <ac:spMk id="15" creationId="{5ECA225B-ADD3-DA02-8C22-8B5A57CA6599}"/>
          </ac:spMkLst>
        </pc:spChg>
        <pc:spChg chg="add mod">
          <ac:chgData name="Ali Nemati" userId="6533de61-77ac-4be5-b708-72cfeffd929c" providerId="ADAL" clId="{CF5CDDCE-84B0-4BE1-98C7-865931065E40}" dt="2024-02-19T01:12:02.202" v="269"/>
          <ac:spMkLst>
            <pc:docMk/>
            <pc:sldMk cId="2272690349" sldId="262"/>
            <ac:spMk id="17" creationId="{1F52D16C-55CF-770F-D7FB-204EEA7C9F84}"/>
          </ac:spMkLst>
        </pc:spChg>
        <pc:spChg chg="add del mod">
          <ac:chgData name="Ali Nemati" userId="6533de61-77ac-4be5-b708-72cfeffd929c" providerId="ADAL" clId="{CF5CDDCE-84B0-4BE1-98C7-865931065E40}" dt="2024-02-19T01:14:43.806" v="349" actId="478"/>
          <ac:spMkLst>
            <pc:docMk/>
            <pc:sldMk cId="2272690349" sldId="262"/>
            <ac:spMk id="19" creationId="{8FBB424F-FDED-401B-FBAB-E1752C48321C}"/>
          </ac:spMkLst>
        </pc:spChg>
        <pc:spChg chg="add mod">
          <ac:chgData name="Ali Nemati" userId="6533de61-77ac-4be5-b708-72cfeffd929c" providerId="ADAL" clId="{CF5CDDCE-84B0-4BE1-98C7-865931065E40}" dt="2024-02-19T02:44:59.120" v="1256"/>
          <ac:spMkLst>
            <pc:docMk/>
            <pc:sldMk cId="2272690349" sldId="262"/>
            <ac:spMk id="20" creationId="{85E09832-021B-61C7-A706-D4219AEAA646}"/>
          </ac:spMkLst>
        </pc:spChg>
        <pc:spChg chg="add mod">
          <ac:chgData name="Ali Nemati" userId="6533de61-77ac-4be5-b708-72cfeffd929c" providerId="ADAL" clId="{CF5CDDCE-84B0-4BE1-98C7-865931065E40}" dt="2024-02-19T02:44:59.120" v="1256"/>
          <ac:spMkLst>
            <pc:docMk/>
            <pc:sldMk cId="2272690349" sldId="262"/>
            <ac:spMk id="21" creationId="{02A05050-7474-CB37-3E5A-56E971CCFA5A}"/>
          </ac:spMkLst>
        </pc:spChg>
        <pc:spChg chg="add del mod">
          <ac:chgData name="Ali Nemati" userId="6533de61-77ac-4be5-b708-72cfeffd929c" providerId="ADAL" clId="{CF5CDDCE-84B0-4BE1-98C7-865931065E40}" dt="2024-02-19T03:10:06.633" v="1384" actId="478"/>
          <ac:spMkLst>
            <pc:docMk/>
            <pc:sldMk cId="2272690349" sldId="262"/>
            <ac:spMk id="22" creationId="{92E536FB-C033-EF09-D94D-B404036FD59D}"/>
          </ac:spMkLst>
        </pc:spChg>
        <pc:spChg chg="add del mod">
          <ac:chgData name="Ali Nemati" userId="6533de61-77ac-4be5-b708-72cfeffd929c" providerId="ADAL" clId="{CF5CDDCE-84B0-4BE1-98C7-865931065E40}" dt="2024-02-19T03:10:05.407" v="1383" actId="478"/>
          <ac:spMkLst>
            <pc:docMk/>
            <pc:sldMk cId="2272690349" sldId="262"/>
            <ac:spMk id="23" creationId="{B73B3A2E-9C94-182B-DB7D-A9DB9139DDAE}"/>
          </ac:spMkLst>
        </pc:spChg>
        <pc:spChg chg="mod">
          <ac:chgData name="Ali Nemati" userId="6533de61-77ac-4be5-b708-72cfeffd929c" providerId="ADAL" clId="{CF5CDDCE-84B0-4BE1-98C7-865931065E40}" dt="2024-02-19T03:10:02.270" v="1382" actId="14100"/>
          <ac:spMkLst>
            <pc:docMk/>
            <pc:sldMk cId="2272690349" sldId="262"/>
            <ac:spMk id="24" creationId="{A7B27CB3-3AA0-A2FF-9313-BBAFCE8E42E7}"/>
          </ac:spMkLst>
        </pc:spChg>
        <pc:graphicFrameChg chg="add mod">
          <ac:chgData name="Ali Nemati" userId="6533de61-77ac-4be5-b708-72cfeffd929c" providerId="ADAL" clId="{CF5CDDCE-84B0-4BE1-98C7-865931065E40}" dt="2024-02-19T01:02:40.951" v="202"/>
          <ac:graphicFrameMkLst>
            <pc:docMk/>
            <pc:sldMk cId="2272690349" sldId="262"/>
            <ac:graphicFrameMk id="2" creationId="{0DB48380-CBE7-1F60-38F1-152C0257BA10}"/>
          </ac:graphicFrameMkLst>
        </pc:graphicFrameChg>
        <pc:graphicFrameChg chg="add mod">
          <ac:chgData name="Ali Nemati" userId="6533de61-77ac-4be5-b708-72cfeffd929c" providerId="ADAL" clId="{CF5CDDCE-84B0-4BE1-98C7-865931065E40}" dt="2024-02-19T01:03:04.159" v="204"/>
          <ac:graphicFrameMkLst>
            <pc:docMk/>
            <pc:sldMk cId="2272690349" sldId="262"/>
            <ac:graphicFrameMk id="6" creationId="{5B41D2DB-D153-A63C-E113-ABEDFCB7B928}"/>
          </ac:graphicFrameMkLst>
        </pc:graphicFrameChg>
        <pc:graphicFrameChg chg="add mod">
          <ac:chgData name="Ali Nemati" userId="6533de61-77ac-4be5-b708-72cfeffd929c" providerId="ADAL" clId="{CF5CDDCE-84B0-4BE1-98C7-865931065E40}" dt="2024-02-19T01:05:31.201" v="224"/>
          <ac:graphicFrameMkLst>
            <pc:docMk/>
            <pc:sldMk cId="2272690349" sldId="262"/>
            <ac:graphicFrameMk id="10" creationId="{D77966A8-96FD-0613-2F32-445E414ACB88}"/>
          </ac:graphicFrameMkLst>
        </pc:graphicFrameChg>
        <pc:graphicFrameChg chg="add mod">
          <ac:chgData name="Ali Nemati" userId="6533de61-77ac-4be5-b708-72cfeffd929c" providerId="ADAL" clId="{CF5CDDCE-84B0-4BE1-98C7-865931065E40}" dt="2024-02-19T01:12:01.200" v="268"/>
          <ac:graphicFrameMkLst>
            <pc:docMk/>
            <pc:sldMk cId="2272690349" sldId="262"/>
            <ac:graphicFrameMk id="14" creationId="{CEC7E125-620A-4904-6A1F-5949F71354E6}"/>
          </ac:graphicFrameMkLst>
        </pc:graphicFrameChg>
        <pc:picChg chg="del">
          <ac:chgData name="Ali Nemati" userId="6533de61-77ac-4be5-b708-72cfeffd929c" providerId="ADAL" clId="{CF5CDDCE-84B0-4BE1-98C7-865931065E40}" dt="2024-02-19T00:58:05.158" v="173" actId="478"/>
          <ac:picMkLst>
            <pc:docMk/>
            <pc:sldMk cId="2272690349" sldId="262"/>
            <ac:picMk id="16" creationId="{96E73860-4E9A-1F57-29D7-8D770A8C9481}"/>
          </ac:picMkLst>
        </pc:picChg>
      </pc:sldChg>
      <pc:sldChg chg="addSp modSp mod modNotesTx">
        <pc:chgData name="Ali Nemati" userId="6533de61-77ac-4be5-b708-72cfeffd929c" providerId="ADAL" clId="{CF5CDDCE-84B0-4BE1-98C7-865931065E40}" dt="2024-02-19T03:11:27.846" v="1401"/>
        <pc:sldMkLst>
          <pc:docMk/>
          <pc:sldMk cId="289290132" sldId="263"/>
        </pc:sldMkLst>
        <pc:spChg chg="add">
          <ac:chgData name="Ali Nemati" userId="6533de61-77ac-4be5-b708-72cfeffd929c" providerId="ADAL" clId="{CF5CDDCE-84B0-4BE1-98C7-865931065E40}" dt="2024-02-19T01:55:10.162" v="688"/>
          <ac:spMkLst>
            <pc:docMk/>
            <pc:sldMk cId="289290132" sldId="263"/>
            <ac:spMk id="2" creationId="{60024633-764D-68AF-C2D8-1C5AD817C033}"/>
          </ac:spMkLst>
        </pc:spChg>
        <pc:spChg chg="add">
          <ac:chgData name="Ali Nemati" userId="6533de61-77ac-4be5-b708-72cfeffd929c" providerId="ADAL" clId="{CF5CDDCE-84B0-4BE1-98C7-865931065E40}" dt="2024-02-19T01:55:12.009" v="689"/>
          <ac:spMkLst>
            <pc:docMk/>
            <pc:sldMk cId="289290132" sldId="263"/>
            <ac:spMk id="3" creationId="{A543A73C-B1E3-E4E8-50A3-C783C0FDBD23}"/>
          </ac:spMkLst>
        </pc:spChg>
        <pc:spChg chg="add">
          <ac:chgData name="Ali Nemati" userId="6533de61-77ac-4be5-b708-72cfeffd929c" providerId="ADAL" clId="{CF5CDDCE-84B0-4BE1-98C7-865931065E40}" dt="2024-02-19T01:55:18.983" v="690"/>
          <ac:spMkLst>
            <pc:docMk/>
            <pc:sldMk cId="289290132" sldId="263"/>
            <ac:spMk id="4" creationId="{1E86C33F-01D2-1AAB-7339-DBA655BC9864}"/>
          </ac:spMkLst>
        </pc:spChg>
        <pc:spChg chg="mod">
          <ac:chgData name="Ali Nemati" userId="6533de61-77ac-4be5-b708-72cfeffd929c" providerId="ADAL" clId="{CF5CDDCE-84B0-4BE1-98C7-865931065E40}" dt="2024-02-19T01:58:43.337" v="726" actId="20577"/>
          <ac:spMkLst>
            <pc:docMk/>
            <pc:sldMk cId="289290132" sldId="263"/>
            <ac:spMk id="5" creationId="{15F5241D-B4BC-0036-3470-360363BFCEEE}"/>
          </ac:spMkLst>
        </pc:spChg>
        <pc:spChg chg="add">
          <ac:chgData name="Ali Nemati" userId="6533de61-77ac-4be5-b708-72cfeffd929c" providerId="ADAL" clId="{CF5CDDCE-84B0-4BE1-98C7-865931065E40}" dt="2024-02-19T01:55:26.071" v="691"/>
          <ac:spMkLst>
            <pc:docMk/>
            <pc:sldMk cId="289290132" sldId="263"/>
            <ac:spMk id="6" creationId="{D36F7A96-7814-AAAD-3941-C53145638CAA}"/>
          </ac:spMkLst>
        </pc:spChg>
        <pc:spChg chg="add mod">
          <ac:chgData name="Ali Nemati" userId="6533de61-77ac-4be5-b708-72cfeffd929c" providerId="ADAL" clId="{CF5CDDCE-84B0-4BE1-98C7-865931065E40}" dt="2024-02-19T02:45:05.184" v="1259"/>
          <ac:spMkLst>
            <pc:docMk/>
            <pc:sldMk cId="289290132" sldId="263"/>
            <ac:spMk id="9" creationId="{F6793B6B-7E43-760F-2FEC-EA85AB1631A7}"/>
          </ac:spMkLst>
        </pc:spChg>
        <pc:spChg chg="add mod">
          <ac:chgData name="Ali Nemati" userId="6533de61-77ac-4be5-b708-72cfeffd929c" providerId="ADAL" clId="{CF5CDDCE-84B0-4BE1-98C7-865931065E40}" dt="2024-02-19T02:45:05.184" v="1259"/>
          <ac:spMkLst>
            <pc:docMk/>
            <pc:sldMk cId="289290132" sldId="263"/>
            <ac:spMk id="10" creationId="{E3E587BF-5E59-6EB5-36A3-D7CF39D835AD}"/>
          </ac:spMkLst>
        </pc:spChg>
        <pc:spChg chg="add mod">
          <ac:chgData name="Ali Nemati" userId="6533de61-77ac-4be5-b708-72cfeffd929c" providerId="ADAL" clId="{CF5CDDCE-84B0-4BE1-98C7-865931065E40}" dt="2024-02-19T03:11:27.846" v="1401"/>
          <ac:spMkLst>
            <pc:docMk/>
            <pc:sldMk cId="289290132" sldId="263"/>
            <ac:spMk id="11" creationId="{D63FE436-DAFE-40A3-6973-BED715FE2CC3}"/>
          </ac:spMkLst>
        </pc:spChg>
        <pc:spChg chg="mod">
          <ac:chgData name="Ali Nemati" userId="6533de61-77ac-4be5-b708-72cfeffd929c" providerId="ADAL" clId="{CF5CDDCE-84B0-4BE1-98C7-865931065E40}" dt="2024-02-19T02:32:21.912" v="1133" actId="255"/>
          <ac:spMkLst>
            <pc:docMk/>
            <pc:sldMk cId="289290132" sldId="263"/>
            <ac:spMk id="14" creationId="{B23456AC-723F-391F-6BCF-81571FAC40F3}"/>
          </ac:spMkLst>
        </pc:spChg>
        <pc:spChg chg="add mod">
          <ac:chgData name="Ali Nemati" userId="6533de61-77ac-4be5-b708-72cfeffd929c" providerId="ADAL" clId="{CF5CDDCE-84B0-4BE1-98C7-865931065E40}" dt="2024-02-19T03:11:27.846" v="1401"/>
          <ac:spMkLst>
            <pc:docMk/>
            <pc:sldMk cId="289290132" sldId="263"/>
            <ac:spMk id="16" creationId="{37A3FBAB-336C-B4B3-8CA0-216E44FFD83F}"/>
          </ac:spMkLst>
        </pc:spChg>
        <pc:spChg chg="mod">
          <ac:chgData name="Ali Nemati" userId="6533de61-77ac-4be5-b708-72cfeffd929c" providerId="ADAL" clId="{CF5CDDCE-84B0-4BE1-98C7-865931065E40}" dt="2024-02-19T01:58:47.688" v="730" actId="20577"/>
          <ac:spMkLst>
            <pc:docMk/>
            <pc:sldMk cId="289290132" sldId="263"/>
            <ac:spMk id="24" creationId="{BEC4616B-7BAD-7CC5-F0E8-E229EE3DF8D4}"/>
          </ac:spMkLst>
        </pc:spChg>
        <pc:picChg chg="add mod">
          <ac:chgData name="Ali Nemati" userId="6533de61-77ac-4be5-b708-72cfeffd929c" providerId="ADAL" clId="{CF5CDDCE-84B0-4BE1-98C7-865931065E40}" dt="2024-02-19T01:58:25.062" v="713" actId="1076"/>
          <ac:picMkLst>
            <pc:docMk/>
            <pc:sldMk cId="289290132" sldId="263"/>
            <ac:picMk id="4106" creationId="{381E40AC-44A9-227E-2A88-DE58C7E0CA7C}"/>
          </ac:picMkLst>
        </pc:picChg>
      </pc:sldChg>
      <pc:sldChg chg="addSp delSp modSp mod">
        <pc:chgData name="Ali Nemati" userId="6533de61-77ac-4be5-b708-72cfeffd929c" providerId="ADAL" clId="{CF5CDDCE-84B0-4BE1-98C7-865931065E40}" dt="2024-02-19T03:11:25.526" v="1400" actId="478"/>
        <pc:sldMkLst>
          <pc:docMk/>
          <pc:sldMk cId="3140913418" sldId="264"/>
        </pc:sldMkLst>
        <pc:spChg chg="mod">
          <ac:chgData name="Ali Nemati" userId="6533de61-77ac-4be5-b708-72cfeffd929c" providerId="ADAL" clId="{CF5CDDCE-84B0-4BE1-98C7-865931065E40}" dt="2024-02-19T02:32:12.437" v="1131" actId="113"/>
          <ac:spMkLst>
            <pc:docMk/>
            <pc:sldMk cId="3140913418" sldId="264"/>
            <ac:spMk id="3" creationId="{A2C9132B-A8A6-2DFA-F404-6308456EC21D}"/>
          </ac:spMkLst>
        </pc:spChg>
        <pc:spChg chg="add mod">
          <ac:chgData name="Ali Nemati" userId="6533de61-77ac-4be5-b708-72cfeffd929c" providerId="ADAL" clId="{CF5CDDCE-84B0-4BE1-98C7-865931065E40}" dt="2024-02-19T02:08:11.901" v="852"/>
          <ac:spMkLst>
            <pc:docMk/>
            <pc:sldMk cId="3140913418" sldId="264"/>
            <ac:spMk id="4" creationId="{5B8A8496-7084-8755-994F-6B0601E5CE31}"/>
          </ac:spMkLst>
        </pc:spChg>
        <pc:spChg chg="add">
          <ac:chgData name="Ali Nemati" userId="6533de61-77ac-4be5-b708-72cfeffd929c" providerId="ADAL" clId="{CF5CDDCE-84B0-4BE1-98C7-865931065E40}" dt="2024-02-19T02:11:02.367" v="857"/>
          <ac:spMkLst>
            <pc:docMk/>
            <pc:sldMk cId="3140913418" sldId="264"/>
            <ac:spMk id="5" creationId="{5FB66BB7-42F9-F567-21B2-88B3B2A95D09}"/>
          </ac:spMkLst>
        </pc:spChg>
        <pc:spChg chg="add">
          <ac:chgData name="Ali Nemati" userId="6533de61-77ac-4be5-b708-72cfeffd929c" providerId="ADAL" clId="{CF5CDDCE-84B0-4BE1-98C7-865931065E40}" dt="2024-02-19T02:30:42.937" v="1118"/>
          <ac:spMkLst>
            <pc:docMk/>
            <pc:sldMk cId="3140913418" sldId="264"/>
            <ac:spMk id="14" creationId="{C0972CE8-0867-1EEF-A182-7FE9656275EA}"/>
          </ac:spMkLst>
        </pc:spChg>
        <pc:spChg chg="add mod">
          <ac:chgData name="Ali Nemati" userId="6533de61-77ac-4be5-b708-72cfeffd929c" providerId="ADAL" clId="{CF5CDDCE-84B0-4BE1-98C7-865931065E40}" dt="2024-02-19T02:30:49.610" v="1120"/>
          <ac:spMkLst>
            <pc:docMk/>
            <pc:sldMk cId="3140913418" sldId="264"/>
            <ac:spMk id="16" creationId="{339375DA-0BC6-DAC4-3A46-29CF342135B4}"/>
          </ac:spMkLst>
        </pc:spChg>
        <pc:spChg chg="add mod">
          <ac:chgData name="Ali Nemati" userId="6533de61-77ac-4be5-b708-72cfeffd929c" providerId="ADAL" clId="{CF5CDDCE-84B0-4BE1-98C7-865931065E40}" dt="2024-02-19T02:45:03.231" v="1258"/>
          <ac:spMkLst>
            <pc:docMk/>
            <pc:sldMk cId="3140913418" sldId="264"/>
            <ac:spMk id="19" creationId="{BB26C65D-62A6-878F-55BC-161B89021804}"/>
          </ac:spMkLst>
        </pc:spChg>
        <pc:spChg chg="add mod">
          <ac:chgData name="Ali Nemati" userId="6533de61-77ac-4be5-b708-72cfeffd929c" providerId="ADAL" clId="{CF5CDDCE-84B0-4BE1-98C7-865931065E40}" dt="2024-02-19T02:45:03.231" v="1258"/>
          <ac:spMkLst>
            <pc:docMk/>
            <pc:sldMk cId="3140913418" sldId="264"/>
            <ac:spMk id="20" creationId="{C71B4162-15D3-E85F-1AAF-9E482AFFB7E7}"/>
          </ac:spMkLst>
        </pc:spChg>
        <pc:spChg chg="add mod">
          <ac:chgData name="Ali Nemati" userId="6533de61-77ac-4be5-b708-72cfeffd929c" providerId="ADAL" clId="{CF5CDDCE-84B0-4BE1-98C7-865931065E40}" dt="2024-02-19T02:47:09.025" v="1280" actId="20577"/>
          <ac:spMkLst>
            <pc:docMk/>
            <pc:sldMk cId="3140913418" sldId="264"/>
            <ac:spMk id="21" creationId="{C800788A-C2E1-1D82-1C12-690D8F91E519}"/>
          </ac:spMkLst>
        </pc:spChg>
        <pc:spChg chg="add del mod">
          <ac:chgData name="Ali Nemati" userId="6533de61-77ac-4be5-b708-72cfeffd929c" providerId="ADAL" clId="{CF5CDDCE-84B0-4BE1-98C7-865931065E40}" dt="2024-02-19T03:11:25.526" v="1400" actId="478"/>
          <ac:spMkLst>
            <pc:docMk/>
            <pc:sldMk cId="3140913418" sldId="264"/>
            <ac:spMk id="22" creationId="{CC6F5A48-92FD-4288-0341-6BF780DB4EFD}"/>
          </ac:spMkLst>
        </pc:spChg>
        <pc:spChg chg="add del mod">
          <ac:chgData name="Ali Nemati" userId="6533de61-77ac-4be5-b708-72cfeffd929c" providerId="ADAL" clId="{CF5CDDCE-84B0-4BE1-98C7-865931065E40}" dt="2024-02-19T03:11:23.712" v="1399" actId="478"/>
          <ac:spMkLst>
            <pc:docMk/>
            <pc:sldMk cId="3140913418" sldId="264"/>
            <ac:spMk id="23" creationId="{160D9477-6023-284A-1903-8D3382E1F50E}"/>
          </ac:spMkLst>
        </pc:spChg>
        <pc:spChg chg="mod">
          <ac:chgData name="Ali Nemati" userId="6533de61-77ac-4be5-b708-72cfeffd929c" providerId="ADAL" clId="{CF5CDDCE-84B0-4BE1-98C7-865931065E40}" dt="2024-02-19T03:11:12.194" v="1398" actId="1076"/>
          <ac:spMkLst>
            <pc:docMk/>
            <pc:sldMk cId="3140913418" sldId="264"/>
            <ac:spMk id="24" creationId="{9A4591AF-EFE0-3549-4973-2DB9BFC28AF3}"/>
          </ac:spMkLst>
        </pc:spChg>
        <pc:spChg chg="mod">
          <ac:chgData name="Ali Nemati" userId="6533de61-77ac-4be5-b708-72cfeffd929c" providerId="ADAL" clId="{CF5CDDCE-84B0-4BE1-98C7-865931065E40}" dt="2024-02-19T02:29:23.693" v="1112"/>
          <ac:spMkLst>
            <pc:docMk/>
            <pc:sldMk cId="3140913418" sldId="264"/>
            <ac:spMk id="41" creationId="{0F8678B2-8990-CF1E-E5E1-E1F6FACF9001}"/>
          </ac:spMkLst>
        </pc:spChg>
        <pc:graphicFrameChg chg="add mod">
          <ac:chgData name="Ali Nemati" userId="6533de61-77ac-4be5-b708-72cfeffd929c" providerId="ADAL" clId="{CF5CDDCE-84B0-4BE1-98C7-865931065E40}" dt="2024-02-19T02:08:11.148" v="851"/>
          <ac:graphicFrameMkLst>
            <pc:docMk/>
            <pc:sldMk cId="3140913418" sldId="264"/>
            <ac:graphicFrameMk id="2" creationId="{B4300935-F09C-C97D-CA0E-6ABB2DD2963E}"/>
          </ac:graphicFrameMkLst>
        </pc:graphicFrameChg>
        <pc:picChg chg="add del mod">
          <ac:chgData name="Ali Nemati" userId="6533de61-77ac-4be5-b708-72cfeffd929c" providerId="ADAL" clId="{CF5CDDCE-84B0-4BE1-98C7-865931065E40}" dt="2024-02-19T02:29:11.519" v="1106" actId="22"/>
          <ac:picMkLst>
            <pc:docMk/>
            <pc:sldMk cId="3140913418" sldId="264"/>
            <ac:picMk id="9" creationId="{7D9B049A-86A5-6FCF-52E0-E445C3CF0CA1}"/>
          </ac:picMkLst>
        </pc:picChg>
        <pc:picChg chg="add mod">
          <ac:chgData name="Ali Nemati" userId="6533de61-77ac-4be5-b708-72cfeffd929c" providerId="ADAL" clId="{CF5CDDCE-84B0-4BE1-98C7-865931065E40}" dt="2024-02-19T02:46:19.618" v="1272" actId="1076"/>
          <ac:picMkLst>
            <pc:docMk/>
            <pc:sldMk cId="3140913418" sldId="264"/>
            <ac:picMk id="11" creationId="{87A147E1-040D-86F7-85BC-6048D7C1D9DD}"/>
          </ac:picMkLst>
        </pc:picChg>
        <pc:picChg chg="add mod modCrop">
          <ac:chgData name="Ali Nemati" userId="6533de61-77ac-4be5-b708-72cfeffd929c" providerId="ADAL" clId="{CF5CDDCE-84B0-4BE1-98C7-865931065E40}" dt="2024-02-19T02:31:26.160" v="1126" actId="1076"/>
          <ac:picMkLst>
            <pc:docMk/>
            <pc:sldMk cId="3140913418" sldId="264"/>
            <ac:picMk id="18" creationId="{9DBDC71F-9640-8A5C-5B08-96E318378B48}"/>
          </ac:picMkLst>
        </pc:picChg>
        <pc:picChg chg="add del">
          <ac:chgData name="Ali Nemati" userId="6533de61-77ac-4be5-b708-72cfeffd929c" providerId="ADAL" clId="{CF5CDDCE-84B0-4BE1-98C7-865931065E40}" dt="2024-02-19T02:29:19.478" v="1111" actId="478"/>
          <ac:picMkLst>
            <pc:docMk/>
            <pc:sldMk cId="3140913418" sldId="264"/>
            <ac:picMk id="30" creationId="{9FC87E05-26F8-9F67-CE7D-87E3EF88941E}"/>
          </ac:picMkLst>
        </pc:picChg>
        <pc:picChg chg="del">
          <ac:chgData name="Ali Nemati" userId="6533de61-77ac-4be5-b708-72cfeffd929c" providerId="ADAL" clId="{CF5CDDCE-84B0-4BE1-98C7-865931065E40}" dt="2024-02-19T02:30:40.989" v="1116" actId="478"/>
          <ac:picMkLst>
            <pc:docMk/>
            <pc:sldMk cId="3140913418" sldId="264"/>
            <ac:picMk id="35" creationId="{A49DF55F-66EA-8C5B-3442-C26FE72BF493}"/>
          </ac:picMkLst>
        </pc:picChg>
        <pc:picChg chg="del">
          <ac:chgData name="Ali Nemati" userId="6533de61-77ac-4be5-b708-72cfeffd929c" providerId="ADAL" clId="{CF5CDDCE-84B0-4BE1-98C7-865931065E40}" dt="2024-02-19T02:30:41.549" v="1117" actId="478"/>
          <ac:picMkLst>
            <pc:docMk/>
            <pc:sldMk cId="3140913418" sldId="264"/>
            <ac:picMk id="37" creationId="{4F84FCCC-26A3-C5B8-1B67-04DF21CEAABB}"/>
          </ac:picMkLst>
        </pc:picChg>
      </pc:sldChg>
      <pc:sldChg chg="addSp delSp modSp del mod ord modNotesTx">
        <pc:chgData name="Ali Nemati" userId="6533de61-77ac-4be5-b708-72cfeffd929c" providerId="ADAL" clId="{CF5CDDCE-84B0-4BE1-98C7-865931065E40}" dt="2024-02-19T01:24:41.857" v="395" actId="2696"/>
        <pc:sldMkLst>
          <pc:docMk/>
          <pc:sldMk cId="3022873887" sldId="266"/>
        </pc:sldMkLst>
        <pc:spChg chg="del mod">
          <ac:chgData name="Ali Nemati" userId="6533de61-77ac-4be5-b708-72cfeffd929c" providerId="ADAL" clId="{CF5CDDCE-84B0-4BE1-98C7-865931065E40}" dt="2024-02-19T00:55:25.189" v="157" actId="478"/>
          <ac:spMkLst>
            <pc:docMk/>
            <pc:sldMk cId="3022873887" sldId="266"/>
            <ac:spMk id="3" creationId="{F1BB296F-FF02-3FB3-0DD5-78F783FA4E94}"/>
          </ac:spMkLst>
        </pc:spChg>
        <pc:spChg chg="add del">
          <ac:chgData name="Ali Nemati" userId="6533de61-77ac-4be5-b708-72cfeffd929c" providerId="ADAL" clId="{CF5CDDCE-84B0-4BE1-98C7-865931065E40}" dt="2024-02-19T00:44:21.676" v="1" actId="22"/>
          <ac:spMkLst>
            <pc:docMk/>
            <pc:sldMk cId="3022873887" sldId="266"/>
            <ac:spMk id="4" creationId="{411EB921-E71B-C832-57DE-E12B8B604008}"/>
          </ac:spMkLst>
        </pc:spChg>
        <pc:spChg chg="del mod">
          <ac:chgData name="Ali Nemati" userId="6533de61-77ac-4be5-b708-72cfeffd929c" providerId="ADAL" clId="{CF5CDDCE-84B0-4BE1-98C7-865931065E40}" dt="2024-02-19T00:50:54.173" v="87" actId="478"/>
          <ac:spMkLst>
            <pc:docMk/>
            <pc:sldMk cId="3022873887" sldId="266"/>
            <ac:spMk id="5" creationId="{10DB425F-0B9D-F41A-0FF7-A9356EBAB17E}"/>
          </ac:spMkLst>
        </pc:spChg>
        <pc:spChg chg="add del mod">
          <ac:chgData name="Ali Nemati" userId="6533de61-77ac-4be5-b708-72cfeffd929c" providerId="ADAL" clId="{CF5CDDCE-84B0-4BE1-98C7-865931065E40}" dt="2024-02-19T00:45:50.582" v="26" actId="478"/>
          <ac:spMkLst>
            <pc:docMk/>
            <pc:sldMk cId="3022873887" sldId="266"/>
            <ac:spMk id="6" creationId="{55854B5C-042F-DB08-712B-5A0D0C4D01EA}"/>
          </ac:spMkLst>
        </pc:spChg>
        <pc:spChg chg="add mod">
          <ac:chgData name="Ali Nemati" userId="6533de61-77ac-4be5-b708-72cfeffd929c" providerId="ADAL" clId="{CF5CDDCE-84B0-4BE1-98C7-865931065E40}" dt="2024-02-19T00:47:20.869" v="33"/>
          <ac:spMkLst>
            <pc:docMk/>
            <pc:sldMk cId="3022873887" sldId="266"/>
            <ac:spMk id="10" creationId="{99F8EA53-9CB2-3C68-C9F8-9BA1B4D6375E}"/>
          </ac:spMkLst>
        </pc:spChg>
        <pc:spChg chg="mod">
          <ac:chgData name="Ali Nemati" userId="6533de61-77ac-4be5-b708-72cfeffd929c" providerId="ADAL" clId="{CF5CDDCE-84B0-4BE1-98C7-865931065E40}" dt="2024-02-19T01:21:46.286" v="384" actId="2711"/>
          <ac:spMkLst>
            <pc:docMk/>
            <pc:sldMk cId="3022873887" sldId="266"/>
            <ac:spMk id="14" creationId="{DC60FA85-A644-8013-FB5B-1BD27721AB25}"/>
          </ac:spMkLst>
        </pc:spChg>
        <pc:spChg chg="add mod">
          <ac:chgData name="Ali Nemati" userId="6533de61-77ac-4be5-b708-72cfeffd929c" providerId="ADAL" clId="{CF5CDDCE-84B0-4BE1-98C7-865931065E40}" dt="2024-02-19T00:47:46.635" v="41"/>
          <ac:spMkLst>
            <pc:docMk/>
            <pc:sldMk cId="3022873887" sldId="266"/>
            <ac:spMk id="17" creationId="{0BD5915C-0ABB-B95E-4250-559EF9FFFA09}"/>
          </ac:spMkLst>
        </pc:spChg>
        <pc:spChg chg="add mod">
          <ac:chgData name="Ali Nemati" userId="6533de61-77ac-4be5-b708-72cfeffd929c" providerId="ADAL" clId="{CF5CDDCE-84B0-4BE1-98C7-865931065E40}" dt="2024-02-19T01:19:54.909" v="377" actId="404"/>
          <ac:spMkLst>
            <pc:docMk/>
            <pc:sldMk cId="3022873887" sldId="266"/>
            <ac:spMk id="19" creationId="{63F63902-51A5-3BA5-637C-026DAB9F69A6}"/>
          </ac:spMkLst>
        </pc:spChg>
        <pc:spChg chg="add mod">
          <ac:chgData name="Ali Nemati" userId="6533de61-77ac-4be5-b708-72cfeffd929c" providerId="ADAL" clId="{CF5CDDCE-84B0-4BE1-98C7-865931065E40}" dt="2024-02-19T00:52:12.010" v="97"/>
          <ac:spMkLst>
            <pc:docMk/>
            <pc:sldMk cId="3022873887" sldId="266"/>
            <ac:spMk id="21" creationId="{B97A8222-FFE8-0E46-A29F-93FEFA0ADCD2}"/>
          </ac:spMkLst>
        </pc:spChg>
        <pc:spChg chg="mod">
          <ac:chgData name="Ali Nemati" userId="6533de61-77ac-4be5-b708-72cfeffd929c" providerId="ADAL" clId="{CF5CDDCE-84B0-4BE1-98C7-865931065E40}" dt="2024-02-19T01:19:30.097" v="367" actId="404"/>
          <ac:spMkLst>
            <pc:docMk/>
            <pc:sldMk cId="3022873887" sldId="266"/>
            <ac:spMk id="24" creationId="{7AB89AE2-FEAA-D02D-F0D1-A6334B7978A9}"/>
          </ac:spMkLst>
        </pc:spChg>
        <pc:graphicFrameChg chg="add mod">
          <ac:chgData name="Ali Nemati" userId="6533de61-77ac-4be5-b708-72cfeffd929c" providerId="ADAL" clId="{CF5CDDCE-84B0-4BE1-98C7-865931065E40}" dt="2024-02-19T00:47:20.180" v="32"/>
          <ac:graphicFrameMkLst>
            <pc:docMk/>
            <pc:sldMk cId="3022873887" sldId="266"/>
            <ac:graphicFrameMk id="9" creationId="{4B351BBD-8138-7342-E133-5D1E302F4CA8}"/>
          </ac:graphicFrameMkLst>
        </pc:graphicFrameChg>
        <pc:graphicFrameChg chg="add mod">
          <ac:chgData name="Ali Nemati" userId="6533de61-77ac-4be5-b708-72cfeffd929c" providerId="ADAL" clId="{CF5CDDCE-84B0-4BE1-98C7-865931065E40}" dt="2024-02-19T00:47:46.002" v="40"/>
          <ac:graphicFrameMkLst>
            <pc:docMk/>
            <pc:sldMk cId="3022873887" sldId="266"/>
            <ac:graphicFrameMk id="16" creationId="{1A5929E6-1004-BFB3-7674-D2AC758BEF31}"/>
          </ac:graphicFrameMkLst>
        </pc:graphicFrameChg>
        <pc:graphicFrameChg chg="add mod">
          <ac:chgData name="Ali Nemati" userId="6533de61-77ac-4be5-b708-72cfeffd929c" providerId="ADAL" clId="{CF5CDDCE-84B0-4BE1-98C7-865931065E40}" dt="2024-02-19T00:52:11.139" v="96"/>
          <ac:graphicFrameMkLst>
            <pc:docMk/>
            <pc:sldMk cId="3022873887" sldId="266"/>
            <ac:graphicFrameMk id="20" creationId="{6C8421C5-A790-9C2F-3E69-B2B9A3E8B163}"/>
          </ac:graphicFrameMkLst>
        </pc:graphicFrameChg>
        <pc:picChg chg="add">
          <ac:chgData name="Ali Nemati" userId="6533de61-77ac-4be5-b708-72cfeffd929c" providerId="ADAL" clId="{CF5CDDCE-84B0-4BE1-98C7-865931065E40}" dt="2024-02-19T00:49:54.298" v="73"/>
          <ac:picMkLst>
            <pc:docMk/>
            <pc:sldMk cId="3022873887" sldId="266"/>
            <ac:picMk id="18" creationId="{0951BC13-10F3-B78C-B0E3-04519C466845}"/>
          </ac:picMkLst>
        </pc:picChg>
        <pc:picChg chg="add mod">
          <ac:chgData name="Ali Nemati" userId="6533de61-77ac-4be5-b708-72cfeffd929c" providerId="ADAL" clId="{CF5CDDCE-84B0-4BE1-98C7-865931065E40}" dt="2024-02-19T00:50:33.630" v="84" actId="14100"/>
          <ac:picMkLst>
            <pc:docMk/>
            <pc:sldMk cId="3022873887" sldId="266"/>
            <ac:picMk id="1026" creationId="{6762AFF0-C768-B251-6CD0-72BFC4F163B3}"/>
          </ac:picMkLst>
        </pc:picChg>
        <pc:picChg chg="del mod">
          <ac:chgData name="Ali Nemati" userId="6533de61-77ac-4be5-b708-72cfeffd929c" providerId="ADAL" clId="{CF5CDDCE-84B0-4BE1-98C7-865931065E40}" dt="2024-02-19T00:44:38.719" v="4" actId="478"/>
          <ac:picMkLst>
            <pc:docMk/>
            <pc:sldMk cId="3022873887" sldId="266"/>
            <ac:picMk id="1030" creationId="{9941B080-F598-1446-FCFB-3BFC104E3AA6}"/>
          </ac:picMkLst>
        </pc:picChg>
        <pc:picChg chg="add">
          <ac:chgData name="Ali Nemati" userId="6533de61-77ac-4be5-b708-72cfeffd929c" providerId="ADAL" clId="{CF5CDDCE-84B0-4BE1-98C7-865931065E40}" dt="2024-02-19T00:49:59.226" v="74"/>
          <ac:picMkLst>
            <pc:docMk/>
            <pc:sldMk cId="3022873887" sldId="266"/>
            <ac:picMk id="1032" creationId="{B1728926-4EB3-01CB-8011-F0834DFDA6BC}"/>
          </ac:picMkLst>
        </pc:picChg>
        <pc:picChg chg="add mod">
          <ac:chgData name="Ali Nemati" userId="6533de61-77ac-4be5-b708-72cfeffd929c" providerId="ADAL" clId="{CF5CDDCE-84B0-4BE1-98C7-865931065E40}" dt="2024-02-19T00:55:29.414" v="158" actId="14100"/>
          <ac:picMkLst>
            <pc:docMk/>
            <pc:sldMk cId="3022873887" sldId="266"/>
            <ac:picMk id="1034" creationId="{B7AA13B3-A996-5558-7340-F85B2595F7F3}"/>
          </ac:picMkLst>
        </pc:picChg>
      </pc:sldChg>
      <pc:sldChg chg="addSp delSp modSp mod">
        <pc:chgData name="Ali Nemati" userId="6533de61-77ac-4be5-b708-72cfeffd929c" providerId="ADAL" clId="{CF5CDDCE-84B0-4BE1-98C7-865931065E40}" dt="2024-02-19T03:09:39.200" v="1377"/>
        <pc:sldMkLst>
          <pc:docMk/>
          <pc:sldMk cId="3751490981" sldId="267"/>
        </pc:sldMkLst>
        <pc:spChg chg="add mod">
          <ac:chgData name="Ali Nemati" userId="6533de61-77ac-4be5-b708-72cfeffd929c" providerId="ADAL" clId="{CF5CDDCE-84B0-4BE1-98C7-865931065E40}" dt="2024-02-19T02:44:56.240" v="1255"/>
          <ac:spMkLst>
            <pc:docMk/>
            <pc:sldMk cId="3751490981" sldId="267"/>
            <ac:spMk id="2" creationId="{AD365112-BCC7-0278-66E0-A4392E84F590}"/>
          </ac:spMkLst>
        </pc:spChg>
        <pc:spChg chg="add mod">
          <ac:chgData name="Ali Nemati" userId="6533de61-77ac-4be5-b708-72cfeffd929c" providerId="ADAL" clId="{CF5CDDCE-84B0-4BE1-98C7-865931065E40}" dt="2024-02-19T02:44:56.240" v="1255"/>
          <ac:spMkLst>
            <pc:docMk/>
            <pc:sldMk cId="3751490981" sldId="267"/>
            <ac:spMk id="3" creationId="{0B43C91C-1E8C-3877-12FF-5EDE56975D63}"/>
          </ac:spMkLst>
        </pc:spChg>
        <pc:spChg chg="add del mod">
          <ac:chgData name="Ali Nemati" userId="6533de61-77ac-4be5-b708-72cfeffd929c" providerId="ADAL" clId="{CF5CDDCE-84B0-4BE1-98C7-865931065E40}" dt="2024-02-19T02:53:00.104" v="1324" actId="21"/>
          <ac:spMkLst>
            <pc:docMk/>
            <pc:sldMk cId="3751490981" sldId="267"/>
            <ac:spMk id="4" creationId="{9BB0A9C9-3549-0EC4-FC72-24F57D7274D4}"/>
          </ac:spMkLst>
        </pc:spChg>
        <pc:spChg chg="mod">
          <ac:chgData name="Ali Nemati" userId="6533de61-77ac-4be5-b708-72cfeffd929c" providerId="ADAL" clId="{CF5CDDCE-84B0-4BE1-98C7-865931065E40}" dt="2024-02-19T02:36:20.306" v="1163"/>
          <ac:spMkLst>
            <pc:docMk/>
            <pc:sldMk cId="3751490981" sldId="267"/>
            <ac:spMk id="27" creationId="{DA23E542-2A07-337E-9B56-21E0704F88BE}"/>
          </ac:spMkLst>
        </pc:spChg>
        <pc:spChg chg="mod">
          <ac:chgData name="Ali Nemati" userId="6533de61-77ac-4be5-b708-72cfeffd929c" providerId="ADAL" clId="{CF5CDDCE-84B0-4BE1-98C7-865931065E40}" dt="2024-02-19T02:52:25.214" v="1319" actId="14100"/>
          <ac:spMkLst>
            <pc:docMk/>
            <pc:sldMk cId="3751490981" sldId="267"/>
            <ac:spMk id="34" creationId="{356B777D-2A7B-444B-3287-27DC4D53FD97}"/>
          </ac:spMkLst>
        </pc:spChg>
        <pc:spChg chg="add mod">
          <ac:chgData name="Ali Nemati" userId="6533de61-77ac-4be5-b708-72cfeffd929c" providerId="ADAL" clId="{CF5CDDCE-84B0-4BE1-98C7-865931065E40}" dt="2024-02-19T03:09:39.200" v="1377"/>
          <ac:spMkLst>
            <pc:docMk/>
            <pc:sldMk cId="3751490981" sldId="267"/>
            <ac:spMk id="37" creationId="{3324A849-72A9-90D9-0009-A925E8C5E03E}"/>
          </ac:spMkLst>
        </pc:spChg>
        <pc:spChg chg="add mod">
          <ac:chgData name="Ali Nemati" userId="6533de61-77ac-4be5-b708-72cfeffd929c" providerId="ADAL" clId="{CF5CDDCE-84B0-4BE1-98C7-865931065E40}" dt="2024-02-19T03:09:39.200" v="1377"/>
          <ac:spMkLst>
            <pc:docMk/>
            <pc:sldMk cId="3751490981" sldId="267"/>
            <ac:spMk id="38" creationId="{D15D8488-814B-CB26-9C6B-4530E2524B1F}"/>
          </ac:spMkLst>
        </pc:spChg>
        <pc:spChg chg="del">
          <ac:chgData name="Ali Nemati" userId="6533de61-77ac-4be5-b708-72cfeffd929c" providerId="ADAL" clId="{CF5CDDCE-84B0-4BE1-98C7-865931065E40}" dt="2024-02-19T02:36:09.397" v="1160" actId="478"/>
          <ac:spMkLst>
            <pc:docMk/>
            <pc:sldMk cId="3751490981" sldId="267"/>
            <ac:spMk id="39" creationId="{8F9EB6A2-7088-4456-390F-DBEE9B3A7EC1}"/>
          </ac:spMkLst>
        </pc:spChg>
        <pc:picChg chg="add del">
          <ac:chgData name="Ali Nemati" userId="6533de61-77ac-4be5-b708-72cfeffd929c" providerId="ADAL" clId="{CF5CDDCE-84B0-4BE1-98C7-865931065E40}" dt="2024-02-19T02:01:39.073" v="738" actId="478"/>
          <ac:picMkLst>
            <pc:docMk/>
            <pc:sldMk cId="3751490981" sldId="267"/>
            <ac:picMk id="31" creationId="{9B4B79D1-FB2A-F088-B157-2AC2C930F100}"/>
          </ac:picMkLst>
        </pc:picChg>
        <pc:picChg chg="del">
          <ac:chgData name="Ali Nemati" userId="6533de61-77ac-4be5-b708-72cfeffd929c" providerId="ADAL" clId="{CF5CDDCE-84B0-4BE1-98C7-865931065E40}" dt="2024-02-19T02:02:07.320" v="745" actId="478"/>
          <ac:picMkLst>
            <pc:docMk/>
            <pc:sldMk cId="3751490981" sldId="267"/>
            <ac:picMk id="1029" creationId="{1541D271-6A5B-B706-8124-BAB0CDEF5B17}"/>
          </ac:picMkLst>
        </pc:picChg>
        <pc:picChg chg="add">
          <ac:chgData name="Ali Nemati" userId="6533de61-77ac-4be5-b708-72cfeffd929c" providerId="ADAL" clId="{CF5CDDCE-84B0-4BE1-98C7-865931065E40}" dt="2024-02-19T02:01:26.936" v="732"/>
          <ac:picMkLst>
            <pc:docMk/>
            <pc:sldMk cId="3751490981" sldId="267"/>
            <ac:picMk id="5122" creationId="{55420EFF-6E33-03C7-FF65-5091190676E6}"/>
          </ac:picMkLst>
        </pc:picChg>
        <pc:picChg chg="add mod">
          <ac:chgData name="Ali Nemati" userId="6533de61-77ac-4be5-b708-72cfeffd929c" providerId="ADAL" clId="{CF5CDDCE-84B0-4BE1-98C7-865931065E40}" dt="2024-02-19T02:41:24.882" v="1203" actId="14100"/>
          <ac:picMkLst>
            <pc:docMk/>
            <pc:sldMk cId="3751490981" sldId="267"/>
            <ac:picMk id="5124" creationId="{B47A9CF6-6D03-A502-F37C-B904FB73DB76}"/>
          </ac:picMkLst>
        </pc:picChg>
        <pc:picChg chg="add">
          <ac:chgData name="Ali Nemati" userId="6533de61-77ac-4be5-b708-72cfeffd929c" providerId="ADAL" clId="{CF5CDDCE-84B0-4BE1-98C7-865931065E40}" dt="2024-02-19T02:04:09.203" v="764"/>
          <ac:picMkLst>
            <pc:docMk/>
            <pc:sldMk cId="3751490981" sldId="267"/>
            <ac:picMk id="5126" creationId="{5FEA3E69-EBA5-8A55-4E70-F333146910FD}"/>
          </ac:picMkLst>
        </pc:picChg>
        <pc:picChg chg="add del mod">
          <ac:chgData name="Ali Nemati" userId="6533de61-77ac-4be5-b708-72cfeffd929c" providerId="ADAL" clId="{CF5CDDCE-84B0-4BE1-98C7-865931065E40}" dt="2024-02-19T02:05:40.603" v="835" actId="478"/>
          <ac:picMkLst>
            <pc:docMk/>
            <pc:sldMk cId="3751490981" sldId="267"/>
            <ac:picMk id="5128" creationId="{D3380BE3-FD62-6836-A292-12E6F13BBDDE}"/>
          </ac:picMkLst>
        </pc:picChg>
        <pc:picChg chg="add mod">
          <ac:chgData name="Ali Nemati" userId="6533de61-77ac-4be5-b708-72cfeffd929c" providerId="ADAL" clId="{CF5CDDCE-84B0-4BE1-98C7-865931065E40}" dt="2024-02-19T02:06:09.897" v="842" actId="1076"/>
          <ac:picMkLst>
            <pc:docMk/>
            <pc:sldMk cId="3751490981" sldId="267"/>
            <ac:picMk id="5130" creationId="{9A93E6F8-82E4-F049-5476-30DD6397478F}"/>
          </ac:picMkLst>
        </pc:picChg>
      </pc:sldChg>
      <pc:sldChg chg="addSp delSp modSp add mod modNotesTx">
        <pc:chgData name="Ali Nemati" userId="6533de61-77ac-4be5-b708-72cfeffd929c" providerId="ADAL" clId="{CF5CDDCE-84B0-4BE1-98C7-865931065E40}" dt="2024-02-19T03:11:04.407" v="1396" actId="478"/>
        <pc:sldMkLst>
          <pc:docMk/>
          <pc:sldMk cId="1625184220" sldId="268"/>
        </pc:sldMkLst>
        <pc:spChg chg="add mod">
          <ac:chgData name="Ali Nemati" userId="6533de61-77ac-4be5-b708-72cfeffd929c" providerId="ADAL" clId="{CF5CDDCE-84B0-4BE1-98C7-865931065E40}" dt="2024-02-19T02:45:01.375" v="1257"/>
          <ac:spMkLst>
            <pc:docMk/>
            <pc:sldMk cId="1625184220" sldId="268"/>
            <ac:spMk id="2" creationId="{DDEF02B9-885C-D8BD-0231-D048E2D96F62}"/>
          </ac:spMkLst>
        </pc:spChg>
        <pc:spChg chg="add mod">
          <ac:chgData name="Ali Nemati" userId="6533de61-77ac-4be5-b708-72cfeffd929c" providerId="ADAL" clId="{CF5CDDCE-84B0-4BE1-98C7-865931065E40}" dt="2024-02-19T02:45:01.375" v="1257"/>
          <ac:spMkLst>
            <pc:docMk/>
            <pc:sldMk cId="1625184220" sldId="268"/>
            <ac:spMk id="3" creationId="{669B9673-B1D0-D4BB-1586-D76F2B5776EF}"/>
          </ac:spMkLst>
        </pc:spChg>
        <pc:spChg chg="add del mod">
          <ac:chgData name="Ali Nemati" userId="6533de61-77ac-4be5-b708-72cfeffd929c" providerId="ADAL" clId="{CF5CDDCE-84B0-4BE1-98C7-865931065E40}" dt="2024-02-19T03:11:04.407" v="1396" actId="478"/>
          <ac:spMkLst>
            <pc:docMk/>
            <pc:sldMk cId="1625184220" sldId="268"/>
            <ac:spMk id="4" creationId="{7F8B2366-F76F-1B06-561C-7A934FB567E4}"/>
          </ac:spMkLst>
        </pc:spChg>
        <pc:spChg chg="add del mod">
          <ac:chgData name="Ali Nemati" userId="6533de61-77ac-4be5-b708-72cfeffd929c" providerId="ADAL" clId="{CF5CDDCE-84B0-4BE1-98C7-865931065E40}" dt="2024-02-19T03:11:03.270" v="1395" actId="478"/>
          <ac:spMkLst>
            <pc:docMk/>
            <pc:sldMk cId="1625184220" sldId="268"/>
            <ac:spMk id="5" creationId="{364A0721-2D18-49CC-7D40-BF5CB148CB1D}"/>
          </ac:spMkLst>
        </pc:spChg>
        <pc:spChg chg="mod">
          <ac:chgData name="Ali Nemati" userId="6533de61-77ac-4be5-b708-72cfeffd929c" providerId="ADAL" clId="{CF5CDDCE-84B0-4BE1-98C7-865931065E40}" dt="2024-02-19T03:11:00.822" v="1394" actId="1035"/>
          <ac:spMkLst>
            <pc:docMk/>
            <pc:sldMk cId="1625184220" sldId="268"/>
            <ac:spMk id="19" creationId="{721F0AD1-5A2C-7D34-2307-1DF483D29DB8}"/>
          </ac:spMkLst>
        </pc:spChg>
      </pc:sldChg>
    </pc:docChg>
  </pc:docChgLst>
  <pc:docChgLst>
    <pc:chgData name="Ali Nemati" userId="6533de61-77ac-4be5-b708-72cfeffd929c" providerId="ADAL" clId="{00461878-5BDA-BD44-807D-08E43B4DD88C}"/>
    <pc:docChg chg="undo custSel addSld delSld modSld modMainMaster modNotesMaster">
      <pc:chgData name="Ali Nemati" userId="6533de61-77ac-4be5-b708-72cfeffd929c" providerId="ADAL" clId="{00461878-5BDA-BD44-807D-08E43B4DD88C}" dt="2024-02-03T21:14:37.025" v="1851" actId="14100"/>
      <pc:docMkLst>
        <pc:docMk/>
      </pc:docMkLst>
      <pc:sldChg chg="addSp delSp modSp mod setBg modNotes">
        <pc:chgData name="Ali Nemati" userId="6533de61-77ac-4be5-b708-72cfeffd929c" providerId="ADAL" clId="{00461878-5BDA-BD44-807D-08E43B4DD88C}" dt="2024-02-03T21:08:52.877" v="1812" actId="14861"/>
        <pc:sldMkLst>
          <pc:docMk/>
          <pc:sldMk cId="1138668025" sldId="256"/>
        </pc:sldMkLst>
        <pc:spChg chg="add del mod">
          <ac:chgData name="Ali Nemati" userId="6533de61-77ac-4be5-b708-72cfeffd929c" providerId="ADAL" clId="{00461878-5BDA-BD44-807D-08E43B4DD88C}" dt="2024-02-03T20:14:50.931" v="829" actId="478"/>
          <ac:spMkLst>
            <pc:docMk/>
            <pc:sldMk cId="1138668025" sldId="256"/>
            <ac:spMk id="4" creationId="{2CA8315F-9BFE-5EDF-BA5D-8023E8FD2154}"/>
          </ac:spMkLst>
        </pc:spChg>
        <pc:spChg chg="mod">
          <ac:chgData name="Ali Nemati" userId="6533de61-77ac-4be5-b708-72cfeffd929c" providerId="ADAL" clId="{00461878-5BDA-BD44-807D-08E43B4DD88C}" dt="2024-02-03T20:14:48.061" v="827" actId="34135"/>
          <ac:spMkLst>
            <pc:docMk/>
            <pc:sldMk cId="1138668025" sldId="256"/>
            <ac:spMk id="5" creationId="{6F117A27-3307-A658-FC68-79CB61E30722}"/>
          </ac:spMkLst>
        </pc:spChg>
        <pc:spChg chg="add del mod">
          <ac:chgData name="Ali Nemati" userId="6533de61-77ac-4be5-b708-72cfeffd929c" providerId="ADAL" clId="{00461878-5BDA-BD44-807D-08E43B4DD88C}" dt="2024-02-03T20:14:37.628" v="825" actId="478"/>
          <ac:spMkLst>
            <pc:docMk/>
            <pc:sldMk cId="1138668025" sldId="256"/>
            <ac:spMk id="6" creationId="{3CB2819E-FD06-8FB1-2598-F3D6DC37E20E}"/>
          </ac:spMkLst>
        </pc:spChg>
        <pc:spChg chg="add del mod">
          <ac:chgData name="Ali Nemati" userId="6533de61-77ac-4be5-b708-72cfeffd929c" providerId="ADAL" clId="{00461878-5BDA-BD44-807D-08E43B4DD88C}" dt="2024-02-03T03:07:07.379" v="146" actId="478"/>
          <ac:spMkLst>
            <pc:docMk/>
            <pc:sldMk cId="1138668025" sldId="256"/>
            <ac:spMk id="7" creationId="{877B6B8C-8604-47F2-E7A5-4303C52A0BA4}"/>
          </ac:spMkLst>
        </pc:spChg>
        <pc:spChg chg="add del">
          <ac:chgData name="Ali Nemati" userId="6533de61-77ac-4be5-b708-72cfeffd929c" providerId="ADAL" clId="{00461878-5BDA-BD44-807D-08E43B4DD88C}" dt="2024-02-03T03:07:21.876" v="149" actId="22"/>
          <ac:spMkLst>
            <pc:docMk/>
            <pc:sldMk cId="1138668025" sldId="256"/>
            <ac:spMk id="9" creationId="{85605CD9-6525-4B4D-8512-55EC7D23E98B}"/>
          </ac:spMkLst>
        </pc:spChg>
        <pc:spChg chg="mod">
          <ac:chgData name="Ali Nemati" userId="6533de61-77ac-4be5-b708-72cfeffd929c" providerId="ADAL" clId="{00461878-5BDA-BD44-807D-08E43B4DD88C}" dt="2024-02-03T20:15:28.386" v="837" actId="34135"/>
          <ac:spMkLst>
            <pc:docMk/>
            <pc:sldMk cId="1138668025" sldId="256"/>
            <ac:spMk id="11" creationId="{E01C2436-3F25-4E97-FDDC-EE9C5ECF35A2}"/>
          </ac:spMkLst>
        </pc:spChg>
        <pc:spChg chg="mod">
          <ac:chgData name="Ali Nemati" userId="6533de61-77ac-4be5-b708-72cfeffd929c" providerId="ADAL" clId="{00461878-5BDA-BD44-807D-08E43B4DD88C}" dt="2024-02-03T20:15:34.551" v="838" actId="34135"/>
          <ac:spMkLst>
            <pc:docMk/>
            <pc:sldMk cId="1138668025" sldId="256"/>
            <ac:spMk id="12" creationId="{F6C9CA79-CABF-2026-26DA-A8543291F8DA}"/>
          </ac:spMkLst>
        </pc:spChg>
        <pc:spChg chg="mod">
          <ac:chgData name="Ali Nemati" userId="6533de61-77ac-4be5-b708-72cfeffd929c" providerId="ADAL" clId="{00461878-5BDA-BD44-807D-08E43B4DD88C}" dt="2024-02-03T20:15:34.551" v="838" actId="34135"/>
          <ac:spMkLst>
            <pc:docMk/>
            <pc:sldMk cId="1138668025" sldId="256"/>
            <ac:spMk id="13" creationId="{7A595DE8-614C-F552-29C0-8FA27D516198}"/>
          </ac:spMkLst>
        </pc:spChg>
        <pc:spChg chg="add del mod">
          <ac:chgData name="Ali Nemati" userId="6533de61-77ac-4be5-b708-72cfeffd929c" providerId="ADAL" clId="{00461878-5BDA-BD44-807D-08E43B4DD88C}" dt="2024-02-03T20:14:49.348" v="828" actId="478"/>
          <ac:spMkLst>
            <pc:docMk/>
            <pc:sldMk cId="1138668025" sldId="256"/>
            <ac:spMk id="14" creationId="{B69C6F8B-9F3F-233E-2D12-2B2A07651802}"/>
          </ac:spMkLst>
        </pc:spChg>
        <pc:spChg chg="mod">
          <ac:chgData name="Ali Nemati" userId="6533de61-77ac-4be5-b708-72cfeffd929c" providerId="ADAL" clId="{00461878-5BDA-BD44-807D-08E43B4DD88C}" dt="2024-02-03T20:15:34.551" v="838" actId="34135"/>
          <ac:spMkLst>
            <pc:docMk/>
            <pc:sldMk cId="1138668025" sldId="256"/>
            <ac:spMk id="15" creationId="{FDC886D5-E6AB-5F6B-5CC8-67511795103F}"/>
          </ac:spMkLst>
        </pc:spChg>
        <pc:spChg chg="add mod">
          <ac:chgData name="Ali Nemati" userId="6533de61-77ac-4be5-b708-72cfeffd929c" providerId="ADAL" clId="{00461878-5BDA-BD44-807D-08E43B4DD88C}" dt="2024-02-03T20:14:23.601" v="822" actId="34135"/>
          <ac:spMkLst>
            <pc:docMk/>
            <pc:sldMk cId="1138668025" sldId="256"/>
            <ac:spMk id="16" creationId="{8A00FF01-BB07-E9DA-E6DE-E0475BCF3BFE}"/>
          </ac:spMkLst>
        </pc:spChg>
        <pc:spChg chg="mod">
          <ac:chgData name="Ali Nemati" userId="6533de61-77ac-4be5-b708-72cfeffd929c" providerId="ADAL" clId="{00461878-5BDA-BD44-807D-08E43B4DD88C}" dt="2024-02-03T20:15:28.386" v="837" actId="34135"/>
          <ac:spMkLst>
            <pc:docMk/>
            <pc:sldMk cId="1138668025" sldId="256"/>
            <ac:spMk id="18" creationId="{B1777C82-CD5D-79B2-E64F-A5CE82654117}"/>
          </ac:spMkLst>
        </pc:spChg>
        <pc:spChg chg="add del">
          <ac:chgData name="Ali Nemati" userId="6533de61-77ac-4be5-b708-72cfeffd929c" providerId="ADAL" clId="{00461878-5BDA-BD44-807D-08E43B4DD88C}" dt="2024-02-03T03:19:05.932" v="319" actId="22"/>
          <ac:spMkLst>
            <pc:docMk/>
            <pc:sldMk cId="1138668025" sldId="256"/>
            <ac:spMk id="19" creationId="{0C6EDB3A-B066-01EF-608F-284659FB5720}"/>
          </ac:spMkLst>
        </pc:spChg>
        <pc:spChg chg="mod">
          <ac:chgData name="Ali Nemati" userId="6533de61-77ac-4be5-b708-72cfeffd929c" providerId="ADAL" clId="{00461878-5BDA-BD44-807D-08E43B4DD88C}" dt="2024-02-03T21:08:48.078" v="1807" actId="14861"/>
          <ac:spMkLst>
            <pc:docMk/>
            <pc:sldMk cId="1138668025" sldId="256"/>
            <ac:spMk id="20" creationId="{6F2A7135-224A-CDCC-3051-08C4385461C5}"/>
          </ac:spMkLst>
        </pc:spChg>
        <pc:spChg chg="mod">
          <ac:chgData name="Ali Nemati" userId="6533de61-77ac-4be5-b708-72cfeffd929c" providerId="ADAL" clId="{00461878-5BDA-BD44-807D-08E43B4DD88C}" dt="2024-02-03T03:11:00.095" v="199" actId="34135"/>
          <ac:spMkLst>
            <pc:docMk/>
            <pc:sldMk cId="1138668025" sldId="256"/>
            <ac:spMk id="21" creationId="{78EB8990-A97C-73E3-2CA6-E1265D4CBC4A}"/>
          </ac:spMkLst>
        </pc:spChg>
        <pc:spChg chg="mod">
          <ac:chgData name="Ali Nemati" userId="6533de61-77ac-4be5-b708-72cfeffd929c" providerId="ADAL" clId="{00461878-5BDA-BD44-807D-08E43B4DD88C}" dt="2024-02-03T20:11:31.028" v="811" actId="1076"/>
          <ac:spMkLst>
            <pc:docMk/>
            <pc:sldMk cId="1138668025" sldId="256"/>
            <ac:spMk id="22" creationId="{0D4C7D85-625F-38CB-E560-286105FDDF4B}"/>
          </ac:spMkLst>
        </pc:spChg>
        <pc:spChg chg="del mod">
          <ac:chgData name="Ali Nemati" userId="6533de61-77ac-4be5-b708-72cfeffd929c" providerId="ADAL" clId="{00461878-5BDA-BD44-807D-08E43B4DD88C}" dt="2024-02-03T20:13:19.457" v="817" actId="478"/>
          <ac:spMkLst>
            <pc:docMk/>
            <pc:sldMk cId="1138668025" sldId="256"/>
            <ac:spMk id="23" creationId="{70A648BB-8CFF-708C-6173-C7B25D78917E}"/>
          </ac:spMkLst>
        </pc:spChg>
        <pc:spChg chg="mod">
          <ac:chgData name="Ali Nemati" userId="6533de61-77ac-4be5-b708-72cfeffd929c" providerId="ADAL" clId="{00461878-5BDA-BD44-807D-08E43B4DD88C}" dt="2024-02-03T03:16:20.975" v="286" actId="403"/>
          <ac:spMkLst>
            <pc:docMk/>
            <pc:sldMk cId="1138668025" sldId="256"/>
            <ac:spMk id="24" creationId="{53BC822D-7FF0-F440-BD82-7A353FD1EF68}"/>
          </ac:spMkLst>
        </pc:spChg>
        <pc:spChg chg="mod">
          <ac:chgData name="Ali Nemati" userId="6533de61-77ac-4be5-b708-72cfeffd929c" providerId="ADAL" clId="{00461878-5BDA-BD44-807D-08E43B4DD88C}" dt="2024-02-03T20:11:18.170" v="809" actId="2711"/>
          <ac:spMkLst>
            <pc:docMk/>
            <pc:sldMk cId="1138668025" sldId="256"/>
            <ac:spMk id="26" creationId="{78CCFBF1-B6F4-9F90-A6C7-BE576181B446}"/>
          </ac:spMkLst>
        </pc:spChg>
        <pc:spChg chg="add del">
          <ac:chgData name="Ali Nemati" userId="6533de61-77ac-4be5-b708-72cfeffd929c" providerId="ADAL" clId="{00461878-5BDA-BD44-807D-08E43B4DD88C}" dt="2024-02-03T03:19:17.448" v="321" actId="22"/>
          <ac:spMkLst>
            <pc:docMk/>
            <pc:sldMk cId="1138668025" sldId="256"/>
            <ac:spMk id="27" creationId="{A99067D0-77E0-7D08-4ACF-DA6042A36B6C}"/>
          </ac:spMkLst>
        </pc:spChg>
        <pc:spChg chg="add mod">
          <ac:chgData name="Ali Nemati" userId="6533de61-77ac-4be5-b708-72cfeffd929c" providerId="ADAL" clId="{00461878-5BDA-BD44-807D-08E43B4DD88C}" dt="2024-02-03T20:01:48.227" v="710" actId="14100"/>
          <ac:spMkLst>
            <pc:docMk/>
            <pc:sldMk cId="1138668025" sldId="256"/>
            <ac:spMk id="30" creationId="{1D90FC4F-DBA0-914F-6BB1-1A7BC36B878F}"/>
          </ac:spMkLst>
        </pc:spChg>
        <pc:spChg chg="mod">
          <ac:chgData name="Ali Nemati" userId="6533de61-77ac-4be5-b708-72cfeffd929c" providerId="ADAL" clId="{00461878-5BDA-BD44-807D-08E43B4DD88C}" dt="2024-02-03T20:12:31.161" v="813" actId="34135"/>
          <ac:spMkLst>
            <pc:docMk/>
            <pc:sldMk cId="1138668025" sldId="256"/>
            <ac:spMk id="31" creationId="{45702634-42B7-B988-9355-85345167E734}"/>
          </ac:spMkLst>
        </pc:spChg>
        <pc:spChg chg="add mod">
          <ac:chgData name="Ali Nemati" userId="6533de61-77ac-4be5-b708-72cfeffd929c" providerId="ADAL" clId="{00461878-5BDA-BD44-807D-08E43B4DD88C}" dt="2024-02-03T20:47:19.621" v="1311" actId="34135"/>
          <ac:spMkLst>
            <pc:docMk/>
            <pc:sldMk cId="1138668025" sldId="256"/>
            <ac:spMk id="32" creationId="{35BD7EBC-19D7-7BA0-EAC1-0CE5BCEED37B}"/>
          </ac:spMkLst>
        </pc:spChg>
        <pc:spChg chg="mod">
          <ac:chgData name="Ali Nemati" userId="6533de61-77ac-4be5-b708-72cfeffd929c" providerId="ADAL" clId="{00461878-5BDA-BD44-807D-08E43B4DD88C}" dt="2024-02-03T20:12:31.161" v="813" actId="34135"/>
          <ac:spMkLst>
            <pc:docMk/>
            <pc:sldMk cId="1138668025" sldId="256"/>
            <ac:spMk id="33" creationId="{7095CA48-F941-CD63-0607-4C3D0C387726}"/>
          </ac:spMkLst>
        </pc:spChg>
        <pc:spChg chg="add mod">
          <ac:chgData name="Ali Nemati" userId="6533de61-77ac-4be5-b708-72cfeffd929c" providerId="ADAL" clId="{00461878-5BDA-BD44-807D-08E43B4DD88C}" dt="2024-02-03T20:14:20.185" v="821" actId="34135"/>
          <ac:spMkLst>
            <pc:docMk/>
            <pc:sldMk cId="1138668025" sldId="256"/>
            <ac:spMk id="36" creationId="{2B2D706E-70F7-DDC6-24AE-E04C86E66061}"/>
          </ac:spMkLst>
        </pc:spChg>
        <pc:grpChg chg="add mod">
          <ac:chgData name="Ali Nemati" userId="6533de61-77ac-4be5-b708-72cfeffd929c" providerId="ADAL" clId="{00461878-5BDA-BD44-807D-08E43B4DD88C}" dt="2024-02-03T20:13:26.680" v="818" actId="1076"/>
          <ac:grpSpMkLst>
            <pc:docMk/>
            <pc:sldMk cId="1138668025" sldId="256"/>
            <ac:grpSpMk id="2" creationId="{0EC2A85D-4F6A-648A-591A-70BD440C53C9}"/>
          </ac:grpSpMkLst>
        </pc:grpChg>
        <pc:grpChg chg="add mod">
          <ac:chgData name="Ali Nemati" userId="6533de61-77ac-4be5-b708-72cfeffd929c" providerId="ADAL" clId="{00461878-5BDA-BD44-807D-08E43B4DD88C}" dt="2024-02-03T20:15:28.386" v="837" actId="34135"/>
          <ac:grpSpMkLst>
            <pc:docMk/>
            <pc:sldMk cId="1138668025" sldId="256"/>
            <ac:grpSpMk id="10" creationId="{DA73A1D9-1A67-89A7-17C4-8D3AEEB10446}"/>
          </ac:grpSpMkLst>
        </pc:grpChg>
        <pc:grpChg chg="add mod">
          <ac:chgData name="Ali Nemati" userId="6533de61-77ac-4be5-b708-72cfeffd929c" providerId="ADAL" clId="{00461878-5BDA-BD44-807D-08E43B4DD88C}" dt="2024-02-03T20:15:34.551" v="838" actId="34135"/>
          <ac:grpSpMkLst>
            <pc:docMk/>
            <pc:sldMk cId="1138668025" sldId="256"/>
            <ac:grpSpMk id="34" creationId="{7423859E-F948-5AE7-3CD1-5FF069DB4F9F}"/>
          </ac:grpSpMkLst>
        </pc:grpChg>
        <pc:grpChg chg="add mod">
          <ac:chgData name="Ali Nemati" userId="6533de61-77ac-4be5-b708-72cfeffd929c" providerId="ADAL" clId="{00461878-5BDA-BD44-807D-08E43B4DD88C}" dt="2024-02-03T20:12:31.161" v="813" actId="34135"/>
          <ac:grpSpMkLst>
            <pc:docMk/>
            <pc:sldMk cId="1138668025" sldId="256"/>
            <ac:grpSpMk id="35" creationId="{685E1D5E-466A-ABD8-FC76-462BA8209AED}"/>
          </ac:grpSpMkLst>
        </pc:grpChg>
        <pc:picChg chg="add mod">
          <ac:chgData name="Ali Nemati" userId="6533de61-77ac-4be5-b708-72cfeffd929c" providerId="ADAL" clId="{00461878-5BDA-BD44-807D-08E43B4DD88C}" dt="2024-02-03T21:08:38.342" v="1802" actId="14861"/>
          <ac:picMkLst>
            <pc:docMk/>
            <pc:sldMk cId="1138668025" sldId="256"/>
            <ac:picMk id="3" creationId="{0C6E8D83-6ED0-A73E-A73E-6DA2E1925D99}"/>
          </ac:picMkLst>
        </pc:picChg>
        <pc:picChg chg="add del mod">
          <ac:chgData name="Ali Nemati" userId="6533de61-77ac-4be5-b708-72cfeffd929c" providerId="ADAL" clId="{00461878-5BDA-BD44-807D-08E43B4DD88C}" dt="2024-02-03T03:20:41.662" v="327" actId="478"/>
          <ac:picMkLst>
            <pc:docMk/>
            <pc:sldMk cId="1138668025" sldId="256"/>
            <ac:picMk id="28" creationId="{86CFD92B-E925-8D40-05C6-1B2EADB681B5}"/>
          </ac:picMkLst>
        </pc:picChg>
        <pc:picChg chg="add mod">
          <ac:chgData name="Ali Nemati" userId="6533de61-77ac-4be5-b708-72cfeffd929c" providerId="ADAL" clId="{00461878-5BDA-BD44-807D-08E43B4DD88C}" dt="2024-02-03T21:08:52.877" v="1812" actId="14861"/>
          <ac:picMkLst>
            <pc:docMk/>
            <pc:sldMk cId="1138668025" sldId="256"/>
            <ac:picMk id="29" creationId="{D1D17789-ECB1-4A5D-3036-37C03D844607}"/>
          </ac:picMkLst>
        </pc:picChg>
        <pc:picChg chg="add del mod">
          <ac:chgData name="Ali Nemati" userId="6533de61-77ac-4be5-b708-72cfeffd929c" providerId="ADAL" clId="{00461878-5BDA-BD44-807D-08E43B4DD88C}" dt="2024-02-03T20:15:24.937" v="836" actId="34135"/>
          <ac:picMkLst>
            <pc:docMk/>
            <pc:sldMk cId="1138668025" sldId="256"/>
            <ac:picMk id="1026" creationId="{C530656F-AB9E-5B27-299E-1924CF23BB5C}"/>
          </ac:picMkLst>
        </pc:picChg>
        <pc:picChg chg="del mod">
          <ac:chgData name="Ali Nemati" userId="6533de61-77ac-4be5-b708-72cfeffd929c" providerId="ADAL" clId="{00461878-5BDA-BD44-807D-08E43B4DD88C}" dt="2024-02-03T02:57:05.045" v="57" actId="21"/>
          <ac:picMkLst>
            <pc:docMk/>
            <pc:sldMk cId="1138668025" sldId="256"/>
            <ac:picMk id="1028" creationId="{4A840EB4-D294-A26D-F154-BA3A6A90B44A}"/>
          </ac:picMkLst>
        </pc:picChg>
      </pc:sldChg>
      <pc:sldChg chg="modSp del modNotes">
        <pc:chgData name="Ali Nemati" userId="6533de61-77ac-4be5-b708-72cfeffd929c" providerId="ADAL" clId="{00461878-5BDA-BD44-807D-08E43B4DD88C}" dt="2024-02-03T03:17:51.890" v="307" actId="2696"/>
        <pc:sldMkLst>
          <pc:docMk/>
          <pc:sldMk cId="1722653718" sldId="257"/>
        </pc:sldMkLst>
        <pc:spChg chg="mod">
          <ac:chgData name="Ali Nemati" userId="6533de61-77ac-4be5-b708-72cfeffd929c" providerId="ADAL" clId="{00461878-5BDA-BD44-807D-08E43B4DD88C}" dt="2024-02-03T02:48:59.246" v="8"/>
          <ac:spMkLst>
            <pc:docMk/>
            <pc:sldMk cId="1722653718" sldId="257"/>
            <ac:spMk id="10" creationId="{5F563993-4715-4394-A226-C4098A47B15E}"/>
          </ac:spMkLst>
        </pc:spChg>
        <pc:spChg chg="mod">
          <ac:chgData name="Ali Nemati" userId="6533de61-77ac-4be5-b708-72cfeffd929c" providerId="ADAL" clId="{00461878-5BDA-BD44-807D-08E43B4DD88C}" dt="2024-02-03T02:48:59.246" v="8"/>
          <ac:spMkLst>
            <pc:docMk/>
            <pc:sldMk cId="1722653718" sldId="257"/>
            <ac:spMk id="12" creationId="{EED809E9-BF75-7532-0153-279E06A253C2}"/>
          </ac:spMkLst>
        </pc:spChg>
        <pc:spChg chg="mod">
          <ac:chgData name="Ali Nemati" userId="6533de61-77ac-4be5-b708-72cfeffd929c" providerId="ADAL" clId="{00461878-5BDA-BD44-807D-08E43B4DD88C}" dt="2024-02-03T02:48:59.246" v="8"/>
          <ac:spMkLst>
            <pc:docMk/>
            <pc:sldMk cId="1722653718" sldId="257"/>
            <ac:spMk id="13" creationId="{861E3324-948F-23A5-25DC-83078D5A7555}"/>
          </ac:spMkLst>
        </pc:spChg>
        <pc:spChg chg="mod">
          <ac:chgData name="Ali Nemati" userId="6533de61-77ac-4be5-b708-72cfeffd929c" providerId="ADAL" clId="{00461878-5BDA-BD44-807D-08E43B4DD88C}" dt="2024-02-03T02:48:59.246" v="8"/>
          <ac:spMkLst>
            <pc:docMk/>
            <pc:sldMk cId="1722653718" sldId="257"/>
            <ac:spMk id="15" creationId="{4CF310D5-EDBA-8374-8CF9-B26F9C8CD1AA}"/>
          </ac:spMkLst>
        </pc:spChg>
        <pc:picChg chg="mod">
          <ac:chgData name="Ali Nemati" userId="6533de61-77ac-4be5-b708-72cfeffd929c" providerId="ADAL" clId="{00461878-5BDA-BD44-807D-08E43B4DD88C}" dt="2024-02-03T02:48:59.246" v="8"/>
          <ac:picMkLst>
            <pc:docMk/>
            <pc:sldMk cId="1722653718" sldId="257"/>
            <ac:picMk id="4" creationId="{8A0F11C9-CB43-C3AB-5F01-143E150BF1F7}"/>
          </ac:picMkLst>
        </pc:picChg>
      </pc:sldChg>
      <pc:sldChg chg="addSp delSp modSp add del mod">
        <pc:chgData name="Ali Nemati" userId="6533de61-77ac-4be5-b708-72cfeffd929c" providerId="ADAL" clId="{00461878-5BDA-BD44-807D-08E43B4DD88C}" dt="2024-02-03T03:33:28.215" v="539" actId="2696"/>
        <pc:sldMkLst>
          <pc:docMk/>
          <pc:sldMk cId="3948529190" sldId="257"/>
        </pc:sldMkLst>
        <pc:spChg chg="add del mod">
          <ac:chgData name="Ali Nemati" userId="6533de61-77ac-4be5-b708-72cfeffd929c" providerId="ADAL" clId="{00461878-5BDA-BD44-807D-08E43B4DD88C}" dt="2024-02-03T03:27:24.721" v="477" actId="478"/>
          <ac:spMkLst>
            <pc:docMk/>
            <pc:sldMk cId="3948529190" sldId="257"/>
            <ac:spMk id="4" creationId="{51ED009B-D274-5E5E-EAD8-C1ADA3C61B25}"/>
          </ac:spMkLst>
        </pc:spChg>
        <pc:spChg chg="add del mod">
          <ac:chgData name="Ali Nemati" userId="6533de61-77ac-4be5-b708-72cfeffd929c" providerId="ADAL" clId="{00461878-5BDA-BD44-807D-08E43B4DD88C}" dt="2024-02-03T03:27:32.909" v="480" actId="21"/>
          <ac:spMkLst>
            <pc:docMk/>
            <pc:sldMk cId="3948529190" sldId="257"/>
            <ac:spMk id="5" creationId="{9D23C3D0-CBC3-0A1F-7FC9-401B4CA38D2D}"/>
          </ac:spMkLst>
        </pc:spChg>
        <pc:spChg chg="del">
          <ac:chgData name="Ali Nemati" userId="6533de61-77ac-4be5-b708-72cfeffd929c" providerId="ADAL" clId="{00461878-5BDA-BD44-807D-08E43B4DD88C}" dt="2024-02-03T03:23:36.413" v="396" actId="478"/>
          <ac:spMkLst>
            <pc:docMk/>
            <pc:sldMk cId="3948529190" sldId="257"/>
            <ac:spMk id="6" creationId="{46BA73CC-A1A8-63CD-5134-B9D134EA61E3}"/>
          </ac:spMkLst>
        </pc:spChg>
        <pc:spChg chg="add del mod">
          <ac:chgData name="Ali Nemati" userId="6533de61-77ac-4be5-b708-72cfeffd929c" providerId="ADAL" clId="{00461878-5BDA-BD44-807D-08E43B4DD88C}" dt="2024-02-03T03:24:43.265" v="413"/>
          <ac:spMkLst>
            <pc:docMk/>
            <pc:sldMk cId="3948529190" sldId="257"/>
            <ac:spMk id="7" creationId="{D8E5DEC0-BBE2-D6DA-16C3-E195512AF2CC}"/>
          </ac:spMkLst>
        </pc:spChg>
        <pc:spChg chg="add del mod">
          <ac:chgData name="Ali Nemati" userId="6533de61-77ac-4be5-b708-72cfeffd929c" providerId="ADAL" clId="{00461878-5BDA-BD44-807D-08E43B4DD88C}" dt="2024-02-03T03:26:59.117" v="473" actId="478"/>
          <ac:spMkLst>
            <pc:docMk/>
            <pc:sldMk cId="3948529190" sldId="257"/>
            <ac:spMk id="8" creationId="{2A586A76-82B5-921D-9BEB-BCB2498ADECF}"/>
          </ac:spMkLst>
        </pc:spChg>
        <pc:spChg chg="add del mod">
          <ac:chgData name="Ali Nemati" userId="6533de61-77ac-4be5-b708-72cfeffd929c" providerId="ADAL" clId="{00461878-5BDA-BD44-807D-08E43B4DD88C}" dt="2024-02-03T03:26:59.117" v="473" actId="478"/>
          <ac:spMkLst>
            <pc:docMk/>
            <pc:sldMk cId="3948529190" sldId="257"/>
            <ac:spMk id="9" creationId="{8D305BFC-44C0-5541-D957-39D1B3FC1C53}"/>
          </ac:spMkLst>
        </pc:spChg>
        <pc:spChg chg="del mod">
          <ac:chgData name="Ali Nemati" userId="6533de61-77ac-4be5-b708-72cfeffd929c" providerId="ADAL" clId="{00461878-5BDA-BD44-807D-08E43B4DD88C}" dt="2024-02-03T03:25:55.078" v="454" actId="21"/>
          <ac:spMkLst>
            <pc:docMk/>
            <pc:sldMk cId="3948529190" sldId="257"/>
            <ac:spMk id="11" creationId="{39033CBF-F5F0-5A08-5257-6DD392FECA24}"/>
          </ac:spMkLst>
        </pc:spChg>
        <pc:spChg chg="add del mod topLvl">
          <ac:chgData name="Ali Nemati" userId="6533de61-77ac-4be5-b708-72cfeffd929c" providerId="ADAL" clId="{00461878-5BDA-BD44-807D-08E43B4DD88C}" dt="2024-02-03T03:32:48.324" v="533" actId="165"/>
          <ac:spMkLst>
            <pc:docMk/>
            <pc:sldMk cId="3948529190" sldId="257"/>
            <ac:spMk id="12" creationId="{594C2AEA-C884-115F-C3CC-9E1E3D31768A}"/>
          </ac:spMkLst>
        </pc:spChg>
        <pc:spChg chg="add del mod">
          <ac:chgData name="Ali Nemati" userId="6533de61-77ac-4be5-b708-72cfeffd929c" providerId="ADAL" clId="{00461878-5BDA-BD44-807D-08E43B4DD88C}" dt="2024-02-03T03:31:27.977" v="517" actId="478"/>
          <ac:spMkLst>
            <pc:docMk/>
            <pc:sldMk cId="3948529190" sldId="257"/>
            <ac:spMk id="13" creationId="{CBF90594-CB86-C4C3-E213-C8FD32182561}"/>
          </ac:spMkLst>
        </pc:spChg>
        <pc:spChg chg="add del mod">
          <ac:chgData name="Ali Nemati" userId="6533de61-77ac-4be5-b708-72cfeffd929c" providerId="ADAL" clId="{00461878-5BDA-BD44-807D-08E43B4DD88C}" dt="2024-02-03T03:27:25.946" v="479" actId="478"/>
          <ac:spMkLst>
            <pc:docMk/>
            <pc:sldMk cId="3948529190" sldId="257"/>
            <ac:spMk id="14" creationId="{31DD76D3-0A5B-9D13-0C66-210A4ED35491}"/>
          </ac:spMkLst>
        </pc:spChg>
        <pc:spChg chg="add del mod">
          <ac:chgData name="Ali Nemati" userId="6533de61-77ac-4be5-b708-72cfeffd929c" providerId="ADAL" clId="{00461878-5BDA-BD44-807D-08E43B4DD88C}" dt="2024-02-03T03:31:24.342" v="516" actId="478"/>
          <ac:spMkLst>
            <pc:docMk/>
            <pc:sldMk cId="3948529190" sldId="257"/>
            <ac:spMk id="15" creationId="{19308419-167F-7E94-9A00-8F9621DC3E6D}"/>
          </ac:spMkLst>
        </pc:spChg>
        <pc:spChg chg="del">
          <ac:chgData name="Ali Nemati" userId="6533de61-77ac-4be5-b708-72cfeffd929c" providerId="ADAL" clId="{00461878-5BDA-BD44-807D-08E43B4DD88C}" dt="2024-02-03T03:24:39.393" v="410" actId="478"/>
          <ac:spMkLst>
            <pc:docMk/>
            <pc:sldMk cId="3948529190" sldId="257"/>
            <ac:spMk id="16" creationId="{01B72F38-4764-A74F-3D33-096932970654}"/>
          </ac:spMkLst>
        </pc:spChg>
        <pc:spChg chg="add del mod">
          <ac:chgData name="Ali Nemati" userId="6533de61-77ac-4be5-b708-72cfeffd929c" providerId="ADAL" clId="{00461878-5BDA-BD44-807D-08E43B4DD88C}" dt="2024-02-03T03:26:59.117" v="473" actId="478"/>
          <ac:spMkLst>
            <pc:docMk/>
            <pc:sldMk cId="3948529190" sldId="257"/>
            <ac:spMk id="17" creationId="{2CF9580E-7220-9B41-1451-63038FC42729}"/>
          </ac:spMkLst>
        </pc:spChg>
        <pc:spChg chg="add del mod topLvl">
          <ac:chgData name="Ali Nemati" userId="6533de61-77ac-4be5-b708-72cfeffd929c" providerId="ADAL" clId="{00461878-5BDA-BD44-807D-08E43B4DD88C}" dt="2024-02-03T03:30:09.775" v="503" actId="478"/>
          <ac:spMkLst>
            <pc:docMk/>
            <pc:sldMk cId="3948529190" sldId="257"/>
            <ac:spMk id="18" creationId="{DE673564-07B1-D8BE-4B61-D867380A9B66}"/>
          </ac:spMkLst>
        </pc:spChg>
        <pc:spChg chg="add del mod">
          <ac:chgData name="Ali Nemati" userId="6533de61-77ac-4be5-b708-72cfeffd929c" providerId="ADAL" clId="{00461878-5BDA-BD44-807D-08E43B4DD88C}" dt="2024-02-03T03:26:59.117" v="473" actId="478"/>
          <ac:spMkLst>
            <pc:docMk/>
            <pc:sldMk cId="3948529190" sldId="257"/>
            <ac:spMk id="19" creationId="{284D8C9E-A566-1CA9-974B-8809C40AEA36}"/>
          </ac:spMkLst>
        </pc:spChg>
        <pc:spChg chg="del">
          <ac:chgData name="Ali Nemati" userId="6533de61-77ac-4be5-b708-72cfeffd929c" providerId="ADAL" clId="{00461878-5BDA-BD44-807D-08E43B4DD88C}" dt="2024-02-03T03:26:36.755" v="464" actId="478"/>
          <ac:spMkLst>
            <pc:docMk/>
            <pc:sldMk cId="3948529190" sldId="257"/>
            <ac:spMk id="21" creationId="{6FCC769D-B901-4A92-E1AA-E8FE93AFA47E}"/>
          </ac:spMkLst>
        </pc:spChg>
        <pc:spChg chg="del">
          <ac:chgData name="Ali Nemati" userId="6533de61-77ac-4be5-b708-72cfeffd929c" providerId="ADAL" clId="{00461878-5BDA-BD44-807D-08E43B4DD88C}" dt="2024-02-03T03:24:37.871" v="409" actId="478"/>
          <ac:spMkLst>
            <pc:docMk/>
            <pc:sldMk cId="3948529190" sldId="257"/>
            <ac:spMk id="23" creationId="{E16991AF-603F-DB77-B930-47573C22771B}"/>
          </ac:spMkLst>
        </pc:spChg>
        <pc:spChg chg="mod topLvl">
          <ac:chgData name="Ali Nemati" userId="6533de61-77ac-4be5-b708-72cfeffd929c" providerId="ADAL" clId="{00461878-5BDA-BD44-807D-08E43B4DD88C}" dt="2024-02-03T03:32:48.324" v="533" actId="165"/>
          <ac:spMkLst>
            <pc:docMk/>
            <pc:sldMk cId="3948529190" sldId="257"/>
            <ac:spMk id="28" creationId="{F8B476C8-5E3B-307D-186A-6AD534C414B3}"/>
          </ac:spMkLst>
        </pc:spChg>
        <pc:spChg chg="del">
          <ac:chgData name="Ali Nemati" userId="6533de61-77ac-4be5-b708-72cfeffd929c" providerId="ADAL" clId="{00461878-5BDA-BD44-807D-08E43B4DD88C}" dt="2024-02-03T03:26:38.559" v="466" actId="478"/>
          <ac:spMkLst>
            <pc:docMk/>
            <pc:sldMk cId="3948529190" sldId="257"/>
            <ac:spMk id="30" creationId="{5B954517-A8FB-03C2-5AD8-64A097D93171}"/>
          </ac:spMkLst>
        </pc:spChg>
        <pc:spChg chg="del">
          <ac:chgData name="Ali Nemati" userId="6533de61-77ac-4be5-b708-72cfeffd929c" providerId="ADAL" clId="{00461878-5BDA-BD44-807D-08E43B4DD88C}" dt="2024-02-03T03:26:42.458" v="468" actId="478"/>
          <ac:spMkLst>
            <pc:docMk/>
            <pc:sldMk cId="3948529190" sldId="257"/>
            <ac:spMk id="31" creationId="{9546135E-5416-4B2D-9523-5A6AC6837D90}"/>
          </ac:spMkLst>
        </pc:spChg>
        <pc:spChg chg="del mod topLvl">
          <ac:chgData name="Ali Nemati" userId="6533de61-77ac-4be5-b708-72cfeffd929c" providerId="ADAL" clId="{00461878-5BDA-BD44-807D-08E43B4DD88C}" dt="2024-02-03T03:31:20.666" v="515" actId="478"/>
          <ac:spMkLst>
            <pc:docMk/>
            <pc:sldMk cId="3948529190" sldId="257"/>
            <ac:spMk id="32" creationId="{A7AEE5E6-C8EE-C006-DC93-014B0E94A19D}"/>
          </ac:spMkLst>
        </pc:spChg>
        <pc:spChg chg="del">
          <ac:chgData name="Ali Nemati" userId="6533de61-77ac-4be5-b708-72cfeffd929c" providerId="ADAL" clId="{00461878-5BDA-BD44-807D-08E43B4DD88C}" dt="2024-02-03T03:26:41.145" v="467" actId="478"/>
          <ac:spMkLst>
            <pc:docMk/>
            <pc:sldMk cId="3948529190" sldId="257"/>
            <ac:spMk id="33" creationId="{B4C86045-B9B0-E14E-F580-9202880ABC5B}"/>
          </ac:spMkLst>
        </pc:spChg>
        <pc:spChg chg="mod topLvl">
          <ac:chgData name="Ali Nemati" userId="6533de61-77ac-4be5-b708-72cfeffd929c" providerId="ADAL" clId="{00461878-5BDA-BD44-807D-08E43B4DD88C}" dt="2024-02-03T03:32:48.324" v="533" actId="165"/>
          <ac:spMkLst>
            <pc:docMk/>
            <pc:sldMk cId="3948529190" sldId="257"/>
            <ac:spMk id="34" creationId="{1FD32433-7ED4-DA03-937F-37B92CB31768}"/>
          </ac:spMkLst>
        </pc:spChg>
        <pc:spChg chg="mod topLvl">
          <ac:chgData name="Ali Nemati" userId="6533de61-77ac-4be5-b708-72cfeffd929c" providerId="ADAL" clId="{00461878-5BDA-BD44-807D-08E43B4DD88C}" dt="2024-02-03T03:32:48.324" v="533" actId="165"/>
          <ac:spMkLst>
            <pc:docMk/>
            <pc:sldMk cId="3948529190" sldId="257"/>
            <ac:spMk id="35" creationId="{34669965-2C61-CC01-2054-E6B312EBD00F}"/>
          </ac:spMkLst>
        </pc:spChg>
        <pc:grpChg chg="del">
          <ac:chgData name="Ali Nemati" userId="6533de61-77ac-4be5-b708-72cfeffd929c" providerId="ADAL" clId="{00461878-5BDA-BD44-807D-08E43B4DD88C}" dt="2024-02-03T03:24:35.556" v="408" actId="478"/>
          <ac:grpSpMkLst>
            <pc:docMk/>
            <pc:sldMk cId="3948529190" sldId="257"/>
            <ac:grpSpMk id="2" creationId="{C890666D-B739-3B3E-1BF3-DF30BBA16804}"/>
          </ac:grpSpMkLst>
        </pc:grpChg>
        <pc:grpChg chg="add del mod">
          <ac:chgData name="Ali Nemati" userId="6533de61-77ac-4be5-b708-72cfeffd929c" providerId="ADAL" clId="{00461878-5BDA-BD44-807D-08E43B4DD88C}" dt="2024-02-03T03:26:10.795" v="458" actId="165"/>
          <ac:grpSpMkLst>
            <pc:docMk/>
            <pc:sldMk cId="3948529190" sldId="257"/>
            <ac:grpSpMk id="10" creationId="{450C84EE-95A1-F2B2-2428-046AA8F45628}"/>
          </ac:grpSpMkLst>
        </pc:grpChg>
        <pc:grpChg chg="add del mod">
          <ac:chgData name="Ali Nemati" userId="6533de61-77ac-4be5-b708-72cfeffd929c" providerId="ADAL" clId="{00461878-5BDA-BD44-807D-08E43B4DD88C}" dt="2024-02-03T03:31:27.977" v="517" actId="478"/>
          <ac:grpSpMkLst>
            <pc:docMk/>
            <pc:sldMk cId="3948529190" sldId="257"/>
            <ac:grpSpMk id="25" creationId="{5D6E27F0-5211-E9EA-D3EA-460EF28F1010}"/>
          </ac:grpSpMkLst>
        </pc:grpChg>
        <pc:grpChg chg="add del mod">
          <ac:chgData name="Ali Nemati" userId="6533de61-77ac-4be5-b708-72cfeffd929c" providerId="ADAL" clId="{00461878-5BDA-BD44-807D-08E43B4DD88C}" dt="2024-02-03T03:30:00.706" v="492" actId="165"/>
          <ac:grpSpMkLst>
            <pc:docMk/>
            <pc:sldMk cId="3948529190" sldId="257"/>
            <ac:grpSpMk id="27" creationId="{2D2A43CB-3569-6E5F-4F9D-EE4D6C2716CA}"/>
          </ac:grpSpMkLst>
        </pc:grpChg>
        <pc:grpChg chg="add del mod">
          <ac:chgData name="Ali Nemati" userId="6533de61-77ac-4be5-b708-72cfeffd929c" providerId="ADAL" clId="{00461878-5BDA-BD44-807D-08E43B4DD88C}" dt="2024-02-03T03:32:48.324" v="533" actId="165"/>
          <ac:grpSpMkLst>
            <pc:docMk/>
            <pc:sldMk cId="3948529190" sldId="257"/>
            <ac:grpSpMk id="36" creationId="{C405F367-EED0-6919-9BC8-A10D519F5F40}"/>
          </ac:grpSpMkLst>
        </pc:grpChg>
        <pc:picChg chg="add del mod topLvl">
          <ac:chgData name="Ali Nemati" userId="6533de61-77ac-4be5-b708-72cfeffd929c" providerId="ADAL" clId="{00461878-5BDA-BD44-807D-08E43B4DD88C}" dt="2024-02-03T03:26:20.067" v="462" actId="478"/>
          <ac:picMkLst>
            <pc:docMk/>
            <pc:sldMk cId="3948529190" sldId="257"/>
            <ac:picMk id="3" creationId="{8182128E-7075-0B2B-6EAF-797B02A511E2}"/>
          </ac:picMkLst>
        </pc:picChg>
        <pc:picChg chg="del">
          <ac:chgData name="Ali Nemati" userId="6533de61-77ac-4be5-b708-72cfeffd929c" providerId="ADAL" clId="{00461878-5BDA-BD44-807D-08E43B4DD88C}" dt="2024-02-03T03:26:37.776" v="465" actId="478"/>
          <ac:picMkLst>
            <pc:docMk/>
            <pc:sldMk cId="3948529190" sldId="257"/>
            <ac:picMk id="29" creationId="{6F2A7CB2-C518-3385-E03A-78194577B500}"/>
          </ac:picMkLst>
        </pc:picChg>
        <pc:picChg chg="del mod">
          <ac:chgData name="Ali Nemati" userId="6533de61-77ac-4be5-b708-72cfeffd929c" providerId="ADAL" clId="{00461878-5BDA-BD44-807D-08E43B4DD88C}" dt="2024-02-03T03:23:56.798" v="399" actId="478"/>
          <ac:picMkLst>
            <pc:docMk/>
            <pc:sldMk cId="3948529190" sldId="257"/>
            <ac:picMk id="1026" creationId="{BDADF642-8C6F-F7A2-098F-C856B929EDD3}"/>
          </ac:picMkLst>
        </pc:picChg>
      </pc:sldChg>
      <pc:sldChg chg="add del">
        <pc:chgData name="Ali Nemati" userId="6533de61-77ac-4be5-b708-72cfeffd929c" providerId="ADAL" clId="{00461878-5BDA-BD44-807D-08E43B4DD88C}" dt="2024-02-03T03:31:00.555" v="511" actId="2696"/>
        <pc:sldMkLst>
          <pc:docMk/>
          <pc:sldMk cId="489090945" sldId="258"/>
        </pc:sldMkLst>
      </pc:sldChg>
      <pc:sldChg chg="modSp add del mod">
        <pc:chgData name="Ali Nemati" userId="6533de61-77ac-4be5-b708-72cfeffd929c" providerId="ADAL" clId="{00461878-5BDA-BD44-807D-08E43B4DD88C}" dt="2024-02-03T03:33:31.385" v="540" actId="2696"/>
        <pc:sldMkLst>
          <pc:docMk/>
          <pc:sldMk cId="1873616970" sldId="258"/>
        </pc:sldMkLst>
        <pc:spChg chg="mod">
          <ac:chgData name="Ali Nemati" userId="6533de61-77ac-4be5-b708-72cfeffd929c" providerId="ADAL" clId="{00461878-5BDA-BD44-807D-08E43B4DD88C}" dt="2024-02-03T03:32:01.413" v="526" actId="34135"/>
          <ac:spMkLst>
            <pc:docMk/>
            <pc:sldMk cId="1873616970" sldId="258"/>
            <ac:spMk id="12" creationId="{70554A15-3BB6-5058-37A8-59C915F877B8}"/>
          </ac:spMkLst>
        </pc:spChg>
        <pc:spChg chg="mod">
          <ac:chgData name="Ali Nemati" userId="6533de61-77ac-4be5-b708-72cfeffd929c" providerId="ADAL" clId="{00461878-5BDA-BD44-807D-08E43B4DD88C}" dt="2024-02-03T03:32:01.413" v="526" actId="34135"/>
          <ac:spMkLst>
            <pc:docMk/>
            <pc:sldMk cId="1873616970" sldId="258"/>
            <ac:spMk id="28" creationId="{04E2830E-FBA8-BB07-A8C3-1188208DDBDF}"/>
          </ac:spMkLst>
        </pc:spChg>
        <pc:spChg chg="mod">
          <ac:chgData name="Ali Nemati" userId="6533de61-77ac-4be5-b708-72cfeffd929c" providerId="ADAL" clId="{00461878-5BDA-BD44-807D-08E43B4DD88C}" dt="2024-02-03T03:32:01.413" v="526" actId="34135"/>
          <ac:spMkLst>
            <pc:docMk/>
            <pc:sldMk cId="1873616970" sldId="258"/>
            <ac:spMk id="34" creationId="{E14E2EF1-90DD-7449-571B-7373FAA2223E}"/>
          </ac:spMkLst>
        </pc:spChg>
        <pc:spChg chg="mod">
          <ac:chgData name="Ali Nemati" userId="6533de61-77ac-4be5-b708-72cfeffd929c" providerId="ADAL" clId="{00461878-5BDA-BD44-807D-08E43B4DD88C}" dt="2024-02-03T03:32:01.413" v="526" actId="34135"/>
          <ac:spMkLst>
            <pc:docMk/>
            <pc:sldMk cId="1873616970" sldId="258"/>
            <ac:spMk id="35" creationId="{32DA6CA2-2006-F6F3-6485-ADDA0CEB4C0D}"/>
          </ac:spMkLst>
        </pc:spChg>
        <pc:grpChg chg="mod">
          <ac:chgData name="Ali Nemati" userId="6533de61-77ac-4be5-b708-72cfeffd929c" providerId="ADAL" clId="{00461878-5BDA-BD44-807D-08E43B4DD88C}" dt="2024-02-03T03:32:01.413" v="526" actId="34135"/>
          <ac:grpSpMkLst>
            <pc:docMk/>
            <pc:sldMk cId="1873616970" sldId="258"/>
            <ac:grpSpMk id="36" creationId="{74516FFC-6764-FDD4-1C38-B3AF8FFA1C84}"/>
          </ac:grpSpMkLst>
        </pc:grpChg>
      </pc:sldChg>
      <pc:sldChg chg="addSp delSp modSp add mod setBg">
        <pc:chgData name="Ali Nemati" userId="6533de61-77ac-4be5-b708-72cfeffd929c" providerId="ADAL" clId="{00461878-5BDA-BD44-807D-08E43B4DD88C}" dt="2024-02-03T21:07:45.270" v="1768" actId="14861"/>
        <pc:sldMkLst>
          <pc:docMk/>
          <pc:sldMk cId="2713444981" sldId="259"/>
        </pc:sldMkLst>
        <pc:spChg chg="del">
          <ac:chgData name="Ali Nemati" userId="6533de61-77ac-4be5-b708-72cfeffd929c" providerId="ADAL" clId="{00461878-5BDA-BD44-807D-08E43B4DD88C}" dt="2024-02-03T03:32:16.736" v="528" actId="478"/>
          <ac:spMkLst>
            <pc:docMk/>
            <pc:sldMk cId="2713444981" sldId="259"/>
            <ac:spMk id="4" creationId="{2ABF6E48-1FB2-5244-8DE7-348E0EC52CA7}"/>
          </ac:spMkLst>
        </pc:spChg>
        <pc:spChg chg="del">
          <ac:chgData name="Ali Nemati" userId="6533de61-77ac-4be5-b708-72cfeffd929c" providerId="ADAL" clId="{00461878-5BDA-BD44-807D-08E43B4DD88C}" dt="2024-02-03T03:32:38.055" v="531" actId="478"/>
          <ac:spMkLst>
            <pc:docMk/>
            <pc:sldMk cId="2713444981" sldId="259"/>
            <ac:spMk id="5" creationId="{F0E086E3-CCC3-8572-2B9D-AE2A5C914B90}"/>
          </ac:spMkLst>
        </pc:spChg>
        <pc:spChg chg="del">
          <ac:chgData name="Ali Nemati" userId="6533de61-77ac-4be5-b708-72cfeffd929c" providerId="ADAL" clId="{00461878-5BDA-BD44-807D-08E43B4DD88C}" dt="2024-02-03T03:32:38.055" v="531" actId="478"/>
          <ac:spMkLst>
            <pc:docMk/>
            <pc:sldMk cId="2713444981" sldId="259"/>
            <ac:spMk id="6" creationId="{469F1EB7-74B9-5D95-67C1-B9C3F1637ED0}"/>
          </ac:spMkLst>
        </pc:spChg>
        <pc:spChg chg="add mod">
          <ac:chgData name="Ali Nemati" userId="6533de61-77ac-4be5-b708-72cfeffd929c" providerId="ADAL" clId="{00461878-5BDA-BD44-807D-08E43B4DD88C}" dt="2024-02-03T20:09:00.523" v="785" actId="2711"/>
          <ac:spMkLst>
            <pc:docMk/>
            <pc:sldMk cId="2713444981" sldId="259"/>
            <ac:spMk id="7" creationId="{E45F16BF-05DC-9C37-17E1-0D2DD5932DC6}"/>
          </ac:spMkLst>
        </pc:spChg>
        <pc:spChg chg="add del mod">
          <ac:chgData name="Ali Nemati" userId="6533de61-77ac-4be5-b708-72cfeffd929c" providerId="ADAL" clId="{00461878-5BDA-BD44-807D-08E43B4DD88C}" dt="2024-02-03T20:06:45.605" v="755" actId="478"/>
          <ac:spMkLst>
            <pc:docMk/>
            <pc:sldMk cId="2713444981" sldId="259"/>
            <ac:spMk id="9" creationId="{DDB1ABDA-DF0A-CD1F-60D0-97D7698927D5}"/>
          </ac:spMkLst>
        </pc:spChg>
        <pc:spChg chg="mod">
          <ac:chgData name="Ali Nemati" userId="6533de61-77ac-4be5-b708-72cfeffd929c" providerId="ADAL" clId="{00461878-5BDA-BD44-807D-08E43B4DD88C}" dt="2024-02-03T20:09:00.523" v="785" actId="2711"/>
          <ac:spMkLst>
            <pc:docMk/>
            <pc:sldMk cId="2713444981" sldId="259"/>
            <ac:spMk id="12" creationId="{F651AFCA-47B0-3E87-1FD9-44924C255F37}"/>
          </ac:spMkLst>
        </pc:spChg>
        <pc:spChg chg="mod">
          <ac:chgData name="Ali Nemati" userId="6533de61-77ac-4be5-b708-72cfeffd929c" providerId="ADAL" clId="{00461878-5BDA-BD44-807D-08E43B4DD88C}" dt="2024-02-03T20:09:00.523" v="785" actId="2711"/>
          <ac:spMkLst>
            <pc:docMk/>
            <pc:sldMk cId="2713444981" sldId="259"/>
            <ac:spMk id="13" creationId="{44E0AE59-99F0-B8D1-6367-0308C26C0873}"/>
          </ac:spMkLst>
        </pc:spChg>
        <pc:spChg chg="del">
          <ac:chgData name="Ali Nemati" userId="6533de61-77ac-4be5-b708-72cfeffd929c" providerId="ADAL" clId="{00461878-5BDA-BD44-807D-08E43B4DD88C}" dt="2024-02-03T03:32:38.055" v="531" actId="478"/>
          <ac:spMkLst>
            <pc:docMk/>
            <pc:sldMk cId="2713444981" sldId="259"/>
            <ac:spMk id="14" creationId="{B06D2EAB-47B9-8243-C34B-42081B0B7DE9}"/>
          </ac:spMkLst>
        </pc:spChg>
        <pc:spChg chg="mod">
          <ac:chgData name="Ali Nemati" userId="6533de61-77ac-4be5-b708-72cfeffd929c" providerId="ADAL" clId="{00461878-5BDA-BD44-807D-08E43B4DD88C}" dt="2024-02-03T20:09:00.523" v="785" actId="2711"/>
          <ac:spMkLst>
            <pc:docMk/>
            <pc:sldMk cId="2713444981" sldId="259"/>
            <ac:spMk id="15" creationId="{7D7705CC-7761-86E4-042F-463C543093F5}"/>
          </ac:spMkLst>
        </pc:spChg>
        <pc:spChg chg="del">
          <ac:chgData name="Ali Nemati" userId="6533de61-77ac-4be5-b708-72cfeffd929c" providerId="ADAL" clId="{00461878-5BDA-BD44-807D-08E43B4DD88C}" dt="2024-02-03T03:32:38.055" v="531" actId="478"/>
          <ac:spMkLst>
            <pc:docMk/>
            <pc:sldMk cId="2713444981" sldId="259"/>
            <ac:spMk id="16" creationId="{99DFEF25-5EB9-4C86-2F27-C7251CA0421B}"/>
          </ac:spMkLst>
        </pc:spChg>
        <pc:spChg chg="add del mod">
          <ac:chgData name="Ali Nemati" userId="6533de61-77ac-4be5-b708-72cfeffd929c" providerId="ADAL" clId="{00461878-5BDA-BD44-807D-08E43B4DD88C}" dt="2024-02-03T20:06:43.288" v="754" actId="478"/>
          <ac:spMkLst>
            <pc:docMk/>
            <pc:sldMk cId="2713444981" sldId="259"/>
            <ac:spMk id="17" creationId="{2E4CADB7-D2ED-9357-8054-A2B07871C770}"/>
          </ac:spMkLst>
        </pc:spChg>
        <pc:spChg chg="add del mod">
          <ac:chgData name="Ali Nemati" userId="6533de61-77ac-4be5-b708-72cfeffd929c" providerId="ADAL" clId="{00461878-5BDA-BD44-807D-08E43B4DD88C}" dt="2024-02-03T20:06:47.467" v="756" actId="478"/>
          <ac:spMkLst>
            <pc:docMk/>
            <pc:sldMk cId="2713444981" sldId="259"/>
            <ac:spMk id="19" creationId="{DA2306CA-D701-1FF0-D2DE-0E79AAB9CF00}"/>
          </ac:spMkLst>
        </pc:spChg>
        <pc:spChg chg="del">
          <ac:chgData name="Ali Nemati" userId="6533de61-77ac-4be5-b708-72cfeffd929c" providerId="ADAL" clId="{00461878-5BDA-BD44-807D-08E43B4DD88C}" dt="2024-02-03T03:32:38.055" v="531" actId="478"/>
          <ac:spMkLst>
            <pc:docMk/>
            <pc:sldMk cId="2713444981" sldId="259"/>
            <ac:spMk id="21" creationId="{DAE9EEA9-688F-34E1-C127-0397F6159E55}"/>
          </ac:spMkLst>
        </pc:spChg>
        <pc:spChg chg="del">
          <ac:chgData name="Ali Nemati" userId="6533de61-77ac-4be5-b708-72cfeffd929c" providerId="ADAL" clId="{00461878-5BDA-BD44-807D-08E43B4DD88C}" dt="2024-02-03T03:32:38.055" v="531" actId="478"/>
          <ac:spMkLst>
            <pc:docMk/>
            <pc:sldMk cId="2713444981" sldId="259"/>
            <ac:spMk id="23" creationId="{076978D7-39EF-48FB-803B-52D235B0EB94}"/>
          </ac:spMkLst>
        </pc:spChg>
        <pc:spChg chg="add mod">
          <ac:chgData name="Ali Nemati" userId="6533de61-77ac-4be5-b708-72cfeffd929c" providerId="ADAL" clId="{00461878-5BDA-BD44-807D-08E43B4DD88C}" dt="2024-02-03T20:09:00.523" v="785" actId="2711"/>
          <ac:spMkLst>
            <pc:docMk/>
            <pc:sldMk cId="2713444981" sldId="259"/>
            <ac:spMk id="25" creationId="{06B3FE0E-3580-FEC7-F327-56386C531CFC}"/>
          </ac:spMkLst>
        </pc:spChg>
        <pc:spChg chg="add del mod">
          <ac:chgData name="Ali Nemati" userId="6533de61-77ac-4be5-b708-72cfeffd929c" providerId="ADAL" clId="{00461878-5BDA-BD44-807D-08E43B4DD88C}" dt="2024-02-03T19:48:33.734" v="556" actId="478"/>
          <ac:spMkLst>
            <pc:docMk/>
            <pc:sldMk cId="2713444981" sldId="259"/>
            <ac:spMk id="27" creationId="{A3C0DC32-80B4-5CA0-A4D3-4F2DD1F7EDC7}"/>
          </ac:spMkLst>
        </pc:spChg>
        <pc:spChg chg="add mod">
          <ac:chgData name="Ali Nemati" userId="6533de61-77ac-4be5-b708-72cfeffd929c" providerId="ADAL" clId="{00461878-5BDA-BD44-807D-08E43B4DD88C}" dt="2024-02-03T20:49:49.791" v="1361"/>
          <ac:spMkLst>
            <pc:docMk/>
            <pc:sldMk cId="2713444981" sldId="259"/>
            <ac:spMk id="28" creationId="{68775501-FAF9-91A6-12E0-80D419880AFD}"/>
          </ac:spMkLst>
        </pc:spChg>
        <pc:spChg chg="del">
          <ac:chgData name="Ali Nemati" userId="6533de61-77ac-4be5-b708-72cfeffd929c" providerId="ADAL" clId="{00461878-5BDA-BD44-807D-08E43B4DD88C}" dt="2024-02-03T03:32:39.835" v="532" actId="478"/>
          <ac:spMkLst>
            <pc:docMk/>
            <pc:sldMk cId="2713444981" sldId="259"/>
            <ac:spMk id="30" creationId="{765CFF08-3613-77AF-5805-AF187263F236}"/>
          </ac:spMkLst>
        </pc:spChg>
        <pc:spChg chg="del">
          <ac:chgData name="Ali Nemati" userId="6533de61-77ac-4be5-b708-72cfeffd929c" providerId="ADAL" clId="{00461878-5BDA-BD44-807D-08E43B4DD88C}" dt="2024-02-03T03:32:38.055" v="531" actId="478"/>
          <ac:spMkLst>
            <pc:docMk/>
            <pc:sldMk cId="2713444981" sldId="259"/>
            <ac:spMk id="31" creationId="{D8AC2EA1-23BC-9033-7EAA-9A416E887DE6}"/>
          </ac:spMkLst>
        </pc:spChg>
        <pc:spChg chg="del">
          <ac:chgData name="Ali Nemati" userId="6533de61-77ac-4be5-b708-72cfeffd929c" providerId="ADAL" clId="{00461878-5BDA-BD44-807D-08E43B4DD88C}" dt="2024-02-03T03:32:38.055" v="531" actId="478"/>
          <ac:spMkLst>
            <pc:docMk/>
            <pc:sldMk cId="2713444981" sldId="259"/>
            <ac:spMk id="33" creationId="{465ACA1A-E939-F9C3-D106-1FCA60E7451F}"/>
          </ac:spMkLst>
        </pc:spChg>
        <pc:spChg chg="add del mod">
          <ac:chgData name="Ali Nemati" userId="6533de61-77ac-4be5-b708-72cfeffd929c" providerId="ADAL" clId="{00461878-5BDA-BD44-807D-08E43B4DD88C}" dt="2024-02-03T20:51:04.568" v="1378"/>
          <ac:spMkLst>
            <pc:docMk/>
            <pc:sldMk cId="2713444981" sldId="259"/>
            <ac:spMk id="35" creationId="{BECE3BD1-FB78-614C-DF36-8ADEB3F85B6A}"/>
          </ac:spMkLst>
        </pc:spChg>
        <pc:spChg chg="add mod">
          <ac:chgData name="Ali Nemati" userId="6533de61-77ac-4be5-b708-72cfeffd929c" providerId="ADAL" clId="{00461878-5BDA-BD44-807D-08E43B4DD88C}" dt="2024-02-03T20:50:44.220" v="1374" actId="20577"/>
          <ac:spMkLst>
            <pc:docMk/>
            <pc:sldMk cId="2713444981" sldId="259"/>
            <ac:spMk id="36" creationId="{5FE145EB-7134-E374-77E8-C846CE5FA025}"/>
          </ac:spMkLst>
        </pc:spChg>
        <pc:spChg chg="add del mod">
          <ac:chgData name="Ali Nemati" userId="6533de61-77ac-4be5-b708-72cfeffd929c" providerId="ADAL" clId="{00461878-5BDA-BD44-807D-08E43B4DD88C}" dt="2024-02-03T20:51:04.347" v="1376"/>
          <ac:spMkLst>
            <pc:docMk/>
            <pc:sldMk cId="2713444981" sldId="259"/>
            <ac:spMk id="37" creationId="{392C4742-F337-BE5A-78ED-DF120FA003E1}"/>
          </ac:spMkLst>
        </pc:spChg>
        <pc:spChg chg="add mod">
          <ac:chgData name="Ali Nemati" userId="6533de61-77ac-4be5-b708-72cfeffd929c" providerId="ADAL" clId="{00461878-5BDA-BD44-807D-08E43B4DD88C}" dt="2024-02-03T20:09:33.299" v="789" actId="34135"/>
          <ac:spMkLst>
            <pc:docMk/>
            <pc:sldMk cId="2713444981" sldId="259"/>
            <ac:spMk id="39" creationId="{C901E89A-982F-6245-920E-7E5399E08641}"/>
          </ac:spMkLst>
        </pc:spChg>
        <pc:spChg chg="add mod">
          <ac:chgData name="Ali Nemati" userId="6533de61-77ac-4be5-b708-72cfeffd929c" providerId="ADAL" clId="{00461878-5BDA-BD44-807D-08E43B4DD88C}" dt="2024-02-03T20:09:33.299" v="789" actId="34135"/>
          <ac:spMkLst>
            <pc:docMk/>
            <pc:sldMk cId="2713444981" sldId="259"/>
            <ac:spMk id="41" creationId="{EC900655-8B2F-A169-235C-B02F17EDED01}"/>
          </ac:spMkLst>
        </pc:spChg>
        <pc:spChg chg="add del mod">
          <ac:chgData name="Ali Nemati" userId="6533de61-77ac-4be5-b708-72cfeffd929c" providerId="ADAL" clId="{00461878-5BDA-BD44-807D-08E43B4DD88C}" dt="2024-02-03T19:59:30.193" v="689" actId="478"/>
          <ac:spMkLst>
            <pc:docMk/>
            <pc:sldMk cId="2713444981" sldId="259"/>
            <ac:spMk id="43" creationId="{B6D2E3A7-CDE9-B641-7AD1-FC88E83E7739}"/>
          </ac:spMkLst>
        </pc:spChg>
        <pc:spChg chg="add del mod">
          <ac:chgData name="Ali Nemati" userId="6533de61-77ac-4be5-b708-72cfeffd929c" providerId="ADAL" clId="{00461878-5BDA-BD44-807D-08E43B4DD88C}" dt="2024-02-03T19:59:41.664" v="693"/>
          <ac:spMkLst>
            <pc:docMk/>
            <pc:sldMk cId="2713444981" sldId="259"/>
            <ac:spMk id="45" creationId="{B561CE17-F03E-BF1F-ABA0-66EEB4A49E58}"/>
          </ac:spMkLst>
        </pc:spChg>
        <pc:spChg chg="add mod">
          <ac:chgData name="Ali Nemati" userId="6533de61-77ac-4be5-b708-72cfeffd929c" providerId="ADAL" clId="{00461878-5BDA-BD44-807D-08E43B4DD88C}" dt="2024-02-03T20:09:00.523" v="785" actId="2711"/>
          <ac:spMkLst>
            <pc:docMk/>
            <pc:sldMk cId="2713444981" sldId="259"/>
            <ac:spMk id="46" creationId="{F2EC418C-5FC1-F931-CC7E-C0F5E72D0E76}"/>
          </ac:spMkLst>
        </pc:spChg>
        <pc:spChg chg="add mod">
          <ac:chgData name="Ali Nemati" userId="6533de61-77ac-4be5-b708-72cfeffd929c" providerId="ADAL" clId="{00461878-5BDA-BD44-807D-08E43B4DD88C}" dt="2024-02-03T20:09:00.523" v="785" actId="2711"/>
          <ac:spMkLst>
            <pc:docMk/>
            <pc:sldMk cId="2713444981" sldId="259"/>
            <ac:spMk id="49" creationId="{59508924-3D0E-7734-7FD2-4A5EB23A2B40}"/>
          </ac:spMkLst>
        </pc:spChg>
        <pc:spChg chg="add mod">
          <ac:chgData name="Ali Nemati" userId="6533de61-77ac-4be5-b708-72cfeffd929c" providerId="ADAL" clId="{00461878-5BDA-BD44-807D-08E43B4DD88C}" dt="2024-02-03T20:16:03.501" v="849" actId="20577"/>
          <ac:spMkLst>
            <pc:docMk/>
            <pc:sldMk cId="2713444981" sldId="259"/>
            <ac:spMk id="50" creationId="{1D16D8DB-3264-D54C-1D97-8C05F9F75770}"/>
          </ac:spMkLst>
        </pc:spChg>
        <pc:spChg chg="add mod">
          <ac:chgData name="Ali Nemati" userId="6533de61-77ac-4be5-b708-72cfeffd929c" providerId="ADAL" clId="{00461878-5BDA-BD44-807D-08E43B4DD88C}" dt="2024-02-03T20:09:33.299" v="789" actId="34135"/>
          <ac:spMkLst>
            <pc:docMk/>
            <pc:sldMk cId="2713444981" sldId="259"/>
            <ac:spMk id="51" creationId="{B60C24D5-67EB-46C8-01DB-A476D0A1A362}"/>
          </ac:spMkLst>
        </pc:spChg>
        <pc:spChg chg="add mod">
          <ac:chgData name="Ali Nemati" userId="6533de61-77ac-4be5-b708-72cfeffd929c" providerId="ADAL" clId="{00461878-5BDA-BD44-807D-08E43B4DD88C}" dt="2024-02-03T20:09:33.299" v="789" actId="34135"/>
          <ac:spMkLst>
            <pc:docMk/>
            <pc:sldMk cId="2713444981" sldId="259"/>
            <ac:spMk id="53" creationId="{690FBC61-7F45-87CF-C0CA-2C5AA4CC3140}"/>
          </ac:spMkLst>
        </pc:spChg>
        <pc:spChg chg="add del mod">
          <ac:chgData name="Ali Nemati" userId="6533de61-77ac-4be5-b708-72cfeffd929c" providerId="ADAL" clId="{00461878-5BDA-BD44-807D-08E43B4DD88C}" dt="2024-02-03T20:09:06.998" v="787" actId="478"/>
          <ac:spMkLst>
            <pc:docMk/>
            <pc:sldMk cId="2713444981" sldId="259"/>
            <ac:spMk id="54" creationId="{74C460FD-EB5B-9B0E-58E0-A0798618ADF7}"/>
          </ac:spMkLst>
        </pc:spChg>
        <pc:spChg chg="add mod">
          <ac:chgData name="Ali Nemati" userId="6533de61-77ac-4be5-b708-72cfeffd929c" providerId="ADAL" clId="{00461878-5BDA-BD44-807D-08E43B4DD88C}" dt="2024-02-03T20:17:36.363" v="867" actId="207"/>
          <ac:spMkLst>
            <pc:docMk/>
            <pc:sldMk cId="2713444981" sldId="259"/>
            <ac:spMk id="56" creationId="{C6602B6D-34A9-2901-9F8F-79439EB5CF32}"/>
          </ac:spMkLst>
        </pc:spChg>
        <pc:spChg chg="add mod">
          <ac:chgData name="Ali Nemati" userId="6533de61-77ac-4be5-b708-72cfeffd929c" providerId="ADAL" clId="{00461878-5BDA-BD44-807D-08E43B4DD88C}" dt="2024-02-03T20:17:20.923" v="863" actId="207"/>
          <ac:spMkLst>
            <pc:docMk/>
            <pc:sldMk cId="2713444981" sldId="259"/>
            <ac:spMk id="57" creationId="{70A104CB-72CC-B975-ADB2-8E3061765AC7}"/>
          </ac:spMkLst>
        </pc:spChg>
        <pc:spChg chg="add del mod">
          <ac:chgData name="Ali Nemati" userId="6533de61-77ac-4be5-b708-72cfeffd929c" providerId="ADAL" clId="{00461878-5BDA-BD44-807D-08E43B4DD88C}" dt="2024-02-03T20:47:29.310" v="1312" actId="478"/>
          <ac:spMkLst>
            <pc:docMk/>
            <pc:sldMk cId="2713444981" sldId="259"/>
            <ac:spMk id="58" creationId="{663B9BF1-8A20-E6C3-02A2-8A70B664BFC4}"/>
          </ac:spMkLst>
        </pc:spChg>
        <pc:spChg chg="add mod">
          <ac:chgData name="Ali Nemati" userId="6533de61-77ac-4be5-b708-72cfeffd929c" providerId="ADAL" clId="{00461878-5BDA-BD44-807D-08E43B4DD88C}" dt="2024-02-03T20:47:36.457" v="1320" actId="20577"/>
          <ac:spMkLst>
            <pc:docMk/>
            <pc:sldMk cId="2713444981" sldId="259"/>
            <ac:spMk id="59" creationId="{EC430F9F-26D6-4F2A-13E2-3C1410BF4DA7}"/>
          </ac:spMkLst>
        </pc:spChg>
        <pc:spChg chg="add del mod">
          <ac:chgData name="Ali Nemati" userId="6533de61-77ac-4be5-b708-72cfeffd929c" providerId="ADAL" clId="{00461878-5BDA-BD44-807D-08E43B4DD88C}" dt="2024-02-03T20:49:19.502" v="1355" actId="478"/>
          <ac:spMkLst>
            <pc:docMk/>
            <pc:sldMk cId="2713444981" sldId="259"/>
            <ac:spMk id="60" creationId="{C86AEACC-FFC3-3158-94D6-A3BA835D63EC}"/>
          </ac:spMkLst>
        </pc:spChg>
        <pc:grpChg chg="del">
          <ac:chgData name="Ali Nemati" userId="6533de61-77ac-4be5-b708-72cfeffd929c" providerId="ADAL" clId="{00461878-5BDA-BD44-807D-08E43B4DD88C}" dt="2024-02-03T03:32:28.020" v="530" actId="21"/>
          <ac:grpSpMkLst>
            <pc:docMk/>
            <pc:sldMk cId="2713444981" sldId="259"/>
            <ac:grpSpMk id="2" creationId="{3DE6C938-24CE-546F-8DAA-B775AE744EE0}"/>
          </ac:grpSpMkLst>
        </pc:grpChg>
        <pc:grpChg chg="add mod">
          <ac:chgData name="Ali Nemati" userId="6533de61-77ac-4be5-b708-72cfeffd929c" providerId="ADAL" clId="{00461878-5BDA-BD44-807D-08E43B4DD88C}" dt="2024-02-03T03:33:15.433" v="536" actId="34135"/>
          <ac:grpSpMkLst>
            <pc:docMk/>
            <pc:sldMk cId="2713444981" sldId="259"/>
            <ac:grpSpMk id="8" creationId="{3750F69D-3531-F684-9256-693D6D7B7469}"/>
          </ac:grpSpMkLst>
        </pc:grpChg>
        <pc:grpChg chg="del">
          <ac:chgData name="Ali Nemati" userId="6533de61-77ac-4be5-b708-72cfeffd929c" providerId="ADAL" clId="{00461878-5BDA-BD44-807D-08E43B4DD88C}" dt="2024-02-03T03:32:18.556" v="529" actId="478"/>
          <ac:grpSpMkLst>
            <pc:docMk/>
            <pc:sldMk cId="2713444981" sldId="259"/>
            <ac:grpSpMk id="10" creationId="{09584D42-97B9-FF28-54FA-B883660370A6}"/>
          </ac:grpSpMkLst>
        </pc:grpChg>
        <pc:grpChg chg="add mod">
          <ac:chgData name="Ali Nemati" userId="6533de61-77ac-4be5-b708-72cfeffd929c" providerId="ADAL" clId="{00461878-5BDA-BD44-807D-08E43B4DD88C}" dt="2024-02-03T20:07:36.484" v="765" actId="34135"/>
          <ac:grpSpMkLst>
            <pc:docMk/>
            <pc:sldMk cId="2713444981" sldId="259"/>
            <ac:grpSpMk id="52" creationId="{B3D89246-6DA8-D8EB-CF3C-EAA8EFB9C52D}"/>
          </ac:grpSpMkLst>
        </pc:grpChg>
        <pc:grpChg chg="add mod">
          <ac:chgData name="Ali Nemati" userId="6533de61-77ac-4be5-b708-72cfeffd929c" providerId="ADAL" clId="{00461878-5BDA-BD44-807D-08E43B4DD88C}" dt="2024-02-03T20:09:33.299" v="789" actId="34135"/>
          <ac:grpSpMkLst>
            <pc:docMk/>
            <pc:sldMk cId="2713444981" sldId="259"/>
            <ac:grpSpMk id="55" creationId="{CA048D1A-24BC-81F7-B538-C430CE6F2A49}"/>
          </ac:grpSpMkLst>
        </pc:grpChg>
        <pc:picChg chg="del">
          <ac:chgData name="Ali Nemati" userId="6533de61-77ac-4be5-b708-72cfeffd929c" providerId="ADAL" clId="{00461878-5BDA-BD44-807D-08E43B4DD88C}" dt="2024-02-03T03:32:38.055" v="531" actId="478"/>
          <ac:picMkLst>
            <pc:docMk/>
            <pc:sldMk cId="2713444981" sldId="259"/>
            <ac:picMk id="29" creationId="{3663808E-7AD4-2E80-78CF-A4D0975F1E3A}"/>
          </ac:picMkLst>
        </pc:picChg>
        <pc:picChg chg="add mod">
          <ac:chgData name="Ali Nemati" userId="6533de61-77ac-4be5-b708-72cfeffd929c" providerId="ADAL" clId="{00461878-5BDA-BD44-807D-08E43B4DD88C}" dt="2024-02-03T21:07:29.561" v="1760" actId="14861"/>
          <ac:picMkLst>
            <pc:docMk/>
            <pc:sldMk cId="2713444981" sldId="259"/>
            <ac:picMk id="34" creationId="{E784C585-2D29-1596-E6D8-284BC6BE1BC7}"/>
          </ac:picMkLst>
        </pc:picChg>
        <pc:picChg chg="add mod">
          <ac:chgData name="Ali Nemati" userId="6533de61-77ac-4be5-b708-72cfeffd929c" providerId="ADAL" clId="{00461878-5BDA-BD44-807D-08E43B4DD88C}" dt="2024-02-03T21:07:45.270" v="1768" actId="14861"/>
          <ac:picMkLst>
            <pc:docMk/>
            <pc:sldMk cId="2713444981" sldId="259"/>
            <ac:picMk id="48" creationId="{1758E305-7E12-6708-2123-9C7ADDC4305F}"/>
          </ac:picMkLst>
        </pc:picChg>
        <pc:picChg chg="del">
          <ac:chgData name="Ali Nemati" userId="6533de61-77ac-4be5-b708-72cfeffd929c" providerId="ADAL" clId="{00461878-5BDA-BD44-807D-08E43B4DD88C}" dt="2024-02-03T03:32:38.055" v="531" actId="478"/>
          <ac:picMkLst>
            <pc:docMk/>
            <pc:sldMk cId="2713444981" sldId="259"/>
            <ac:picMk id="1026" creationId="{136E82F5-16DF-9DF6-433D-F92CC9242A55}"/>
          </ac:picMkLst>
        </pc:picChg>
      </pc:sldChg>
      <pc:sldChg chg="add del">
        <pc:chgData name="Ali Nemati" userId="6533de61-77ac-4be5-b708-72cfeffd929c" providerId="ADAL" clId="{00461878-5BDA-BD44-807D-08E43B4DD88C}" dt="2024-02-03T03:31:04.439" v="512" actId="2696"/>
        <pc:sldMkLst>
          <pc:docMk/>
          <pc:sldMk cId="2894456281" sldId="259"/>
        </pc:sldMkLst>
      </pc:sldChg>
      <pc:sldChg chg="addSp delSp modSp add del mod setBg">
        <pc:chgData name="Ali Nemati" userId="6533de61-77ac-4be5-b708-72cfeffd929c" providerId="ADAL" clId="{00461878-5BDA-BD44-807D-08E43B4DD88C}" dt="2024-02-03T21:08:21.125" v="1796" actId="14861"/>
        <pc:sldMkLst>
          <pc:docMk/>
          <pc:sldMk cId="117392223" sldId="260"/>
        </pc:sldMkLst>
        <pc:spChg chg="add mod">
          <ac:chgData name="Ali Nemati" userId="6533de61-77ac-4be5-b708-72cfeffd929c" providerId="ADAL" clId="{00461878-5BDA-BD44-807D-08E43B4DD88C}" dt="2024-02-03T20:06:29.144" v="751"/>
          <ac:spMkLst>
            <pc:docMk/>
            <pc:sldMk cId="117392223" sldId="260"/>
            <ac:spMk id="2" creationId="{409CCA69-547E-5FD1-AE81-821D2B08FE2F}"/>
          </ac:spMkLst>
        </pc:spChg>
        <pc:spChg chg="add del mod">
          <ac:chgData name="Ali Nemati" userId="6533de61-77ac-4be5-b708-72cfeffd929c" providerId="ADAL" clId="{00461878-5BDA-BD44-807D-08E43B4DD88C}" dt="2024-02-03T20:45:08.161" v="1284" actId="478"/>
          <ac:spMkLst>
            <pc:docMk/>
            <pc:sldMk cId="117392223" sldId="260"/>
            <ac:spMk id="3" creationId="{CE4E40BB-681D-483C-640C-54BD355968B0}"/>
          </ac:spMkLst>
        </pc:spChg>
        <pc:spChg chg="add del mod">
          <ac:chgData name="Ali Nemati" userId="6533de61-77ac-4be5-b708-72cfeffd929c" providerId="ADAL" clId="{00461878-5BDA-BD44-807D-08E43B4DD88C}" dt="2024-02-03T20:45:06.592" v="1282" actId="478"/>
          <ac:spMkLst>
            <pc:docMk/>
            <pc:sldMk cId="117392223" sldId="260"/>
            <ac:spMk id="4" creationId="{DB23632F-DD39-62D8-90A9-8023FE2C1D13}"/>
          </ac:spMkLst>
        </pc:spChg>
        <pc:spChg chg="add del mod">
          <ac:chgData name="Ali Nemati" userId="6533de61-77ac-4be5-b708-72cfeffd929c" providerId="ADAL" clId="{00461878-5BDA-BD44-807D-08E43B4DD88C}" dt="2024-02-03T20:42:20.556" v="1256" actId="478"/>
          <ac:spMkLst>
            <pc:docMk/>
            <pc:sldMk cId="117392223" sldId="260"/>
            <ac:spMk id="5" creationId="{990572F7-1F02-8899-FE00-33E7D0DF93AC}"/>
          </ac:spMkLst>
        </pc:spChg>
        <pc:spChg chg="add mod">
          <ac:chgData name="Ali Nemati" userId="6533de61-77ac-4be5-b708-72cfeffd929c" providerId="ADAL" clId="{00461878-5BDA-BD44-807D-08E43B4DD88C}" dt="2024-02-03T20:10:40.658" v="807"/>
          <ac:spMkLst>
            <pc:docMk/>
            <pc:sldMk cId="117392223" sldId="260"/>
            <ac:spMk id="6" creationId="{C4DBAD33-59D9-84EF-F4C7-45DE03D899DB}"/>
          </ac:spMkLst>
        </pc:spChg>
        <pc:spChg chg="mod">
          <ac:chgData name="Ali Nemati" userId="6533de61-77ac-4be5-b708-72cfeffd929c" providerId="ADAL" clId="{00461878-5BDA-BD44-807D-08E43B4DD88C}" dt="2024-02-03T20:37:22.285" v="1038" actId="2711"/>
          <ac:spMkLst>
            <pc:docMk/>
            <pc:sldMk cId="117392223" sldId="260"/>
            <ac:spMk id="7" creationId="{4E67C524-0593-3844-ED6E-05E8D3041E02}"/>
          </ac:spMkLst>
        </pc:spChg>
        <pc:spChg chg="mod">
          <ac:chgData name="Ali Nemati" userId="6533de61-77ac-4be5-b708-72cfeffd929c" providerId="ADAL" clId="{00461878-5BDA-BD44-807D-08E43B4DD88C}" dt="2024-02-03T20:37:22.285" v="1038" actId="2711"/>
          <ac:spMkLst>
            <pc:docMk/>
            <pc:sldMk cId="117392223" sldId="260"/>
            <ac:spMk id="12" creationId="{37B60D3B-4380-0F09-1422-0A06D9A3CBBA}"/>
          </ac:spMkLst>
        </pc:spChg>
        <pc:spChg chg="mod">
          <ac:chgData name="Ali Nemati" userId="6533de61-77ac-4be5-b708-72cfeffd929c" providerId="ADAL" clId="{00461878-5BDA-BD44-807D-08E43B4DD88C}" dt="2024-02-03T20:37:22.285" v="1038" actId="2711"/>
          <ac:spMkLst>
            <pc:docMk/>
            <pc:sldMk cId="117392223" sldId="260"/>
            <ac:spMk id="13" creationId="{4D8721C5-FA69-D736-EF30-71D3A9855203}"/>
          </ac:spMkLst>
        </pc:spChg>
        <pc:spChg chg="mod">
          <ac:chgData name="Ali Nemati" userId="6533de61-77ac-4be5-b708-72cfeffd929c" providerId="ADAL" clId="{00461878-5BDA-BD44-807D-08E43B4DD88C}" dt="2024-02-03T20:37:22.285" v="1038" actId="2711"/>
          <ac:spMkLst>
            <pc:docMk/>
            <pc:sldMk cId="117392223" sldId="260"/>
            <ac:spMk id="15" creationId="{3426DA07-6F0D-F103-44A2-1621E6F6B14A}"/>
          </ac:spMkLst>
        </pc:spChg>
        <pc:spChg chg="add mod">
          <ac:chgData name="Ali Nemati" userId="6533de61-77ac-4be5-b708-72cfeffd929c" providerId="ADAL" clId="{00461878-5BDA-BD44-807D-08E43B4DD88C}" dt="2024-02-03T21:08:21.125" v="1796" actId="14861"/>
          <ac:spMkLst>
            <pc:docMk/>
            <pc:sldMk cId="117392223" sldId="260"/>
            <ac:spMk id="17" creationId="{24A0F2EF-C041-45E3-8954-F726B73EC782}"/>
          </ac:spMkLst>
        </pc:spChg>
        <pc:spChg chg="add del mod">
          <ac:chgData name="Ali Nemati" userId="6533de61-77ac-4be5-b708-72cfeffd929c" providerId="ADAL" clId="{00461878-5BDA-BD44-807D-08E43B4DD88C}" dt="2024-02-03T20:32:58.643" v="990" actId="22"/>
          <ac:spMkLst>
            <pc:docMk/>
            <pc:sldMk cId="117392223" sldId="260"/>
            <ac:spMk id="19" creationId="{A1C35FA7-514B-04EA-D559-284F5EF34AAC}"/>
          </ac:spMkLst>
        </pc:spChg>
        <pc:spChg chg="add del">
          <ac:chgData name="Ali Nemati" userId="6533de61-77ac-4be5-b708-72cfeffd929c" providerId="ADAL" clId="{00461878-5BDA-BD44-807D-08E43B4DD88C}" dt="2024-02-03T20:33:00.351" v="992" actId="22"/>
          <ac:spMkLst>
            <pc:docMk/>
            <pc:sldMk cId="117392223" sldId="260"/>
            <ac:spMk id="21" creationId="{F66F752D-0860-57A6-94F3-EA5E5EFE20CE}"/>
          </ac:spMkLst>
        </pc:spChg>
        <pc:spChg chg="del mod topLvl">
          <ac:chgData name="Ali Nemati" userId="6533de61-77ac-4be5-b708-72cfeffd929c" providerId="ADAL" clId="{00461878-5BDA-BD44-807D-08E43B4DD88C}" dt="2024-02-03T20:38:52.988" v="1113" actId="478"/>
          <ac:spMkLst>
            <pc:docMk/>
            <pc:sldMk cId="117392223" sldId="260"/>
            <ac:spMk id="23" creationId="{EFC92CF9-5693-95B0-A96C-BFFD7452A2D5}"/>
          </ac:spMkLst>
        </pc:spChg>
        <pc:spChg chg="mod topLvl">
          <ac:chgData name="Ali Nemati" userId="6533de61-77ac-4be5-b708-72cfeffd929c" providerId="ADAL" clId="{00461878-5BDA-BD44-807D-08E43B4DD88C}" dt="2024-02-03T21:08:16.845" v="1792" actId="14861"/>
          <ac:spMkLst>
            <pc:docMk/>
            <pc:sldMk cId="117392223" sldId="260"/>
            <ac:spMk id="24" creationId="{1D6EDD83-7F44-3DDA-5334-5102BE635B4A}"/>
          </ac:spMkLst>
        </pc:spChg>
        <pc:spChg chg="del mod">
          <ac:chgData name="Ali Nemati" userId="6533de61-77ac-4be5-b708-72cfeffd929c" providerId="ADAL" clId="{00461878-5BDA-BD44-807D-08E43B4DD88C}" dt="2024-02-03T20:34:41.562" v="1009" actId="478"/>
          <ac:spMkLst>
            <pc:docMk/>
            <pc:sldMk cId="117392223" sldId="260"/>
            <ac:spMk id="25" creationId="{402AF21D-5929-BC16-7B61-627F74785362}"/>
          </ac:spMkLst>
        </pc:spChg>
        <pc:spChg chg="del mod">
          <ac:chgData name="Ali Nemati" userId="6533de61-77ac-4be5-b708-72cfeffd929c" providerId="ADAL" clId="{00461878-5BDA-BD44-807D-08E43B4DD88C}" dt="2024-02-03T20:34:36.944" v="1008" actId="478"/>
          <ac:spMkLst>
            <pc:docMk/>
            <pc:sldMk cId="117392223" sldId="260"/>
            <ac:spMk id="26" creationId="{C46599C4-2752-61BA-24C3-26F158BFBD4E}"/>
          </ac:spMkLst>
        </pc:spChg>
        <pc:spChg chg="add del mod">
          <ac:chgData name="Ali Nemati" userId="6533de61-77ac-4be5-b708-72cfeffd929c" providerId="ADAL" clId="{00461878-5BDA-BD44-807D-08E43B4DD88C}" dt="2024-02-03T20:38:24.174" v="1103" actId="478"/>
          <ac:spMkLst>
            <pc:docMk/>
            <pc:sldMk cId="117392223" sldId="260"/>
            <ac:spMk id="27" creationId="{982D4B94-3716-2C39-315E-9D18A196A3D8}"/>
          </ac:spMkLst>
        </pc:spChg>
        <pc:spChg chg="add mod">
          <ac:chgData name="Ali Nemati" userId="6533de61-77ac-4be5-b708-72cfeffd929c" providerId="ADAL" clId="{00461878-5BDA-BD44-807D-08E43B4DD88C}" dt="2024-02-03T21:08:10.296" v="1787" actId="14861"/>
          <ac:spMkLst>
            <pc:docMk/>
            <pc:sldMk cId="117392223" sldId="260"/>
            <ac:spMk id="29" creationId="{6AEE1C9C-0883-2E6D-2B4F-B2A7CDD0A985}"/>
          </ac:spMkLst>
        </pc:spChg>
        <pc:spChg chg="add del mod">
          <ac:chgData name="Ali Nemati" userId="6533de61-77ac-4be5-b708-72cfeffd929c" providerId="ADAL" clId="{00461878-5BDA-BD44-807D-08E43B4DD88C}" dt="2024-02-03T20:47:41.924" v="1321" actId="478"/>
          <ac:spMkLst>
            <pc:docMk/>
            <pc:sldMk cId="117392223" sldId="260"/>
            <ac:spMk id="31" creationId="{EE4908B4-95E9-C6C0-FD87-23517614FDED}"/>
          </ac:spMkLst>
        </pc:spChg>
        <pc:spChg chg="add mod">
          <ac:chgData name="Ali Nemati" userId="6533de61-77ac-4be5-b708-72cfeffd929c" providerId="ADAL" clId="{00461878-5BDA-BD44-807D-08E43B4DD88C}" dt="2024-02-03T20:47:45.576" v="1328" actId="20577"/>
          <ac:spMkLst>
            <pc:docMk/>
            <pc:sldMk cId="117392223" sldId="260"/>
            <ac:spMk id="32" creationId="{8C8ADDEC-5FDF-B2A2-3372-43A207B9E031}"/>
          </ac:spMkLst>
        </pc:spChg>
        <pc:spChg chg="add del mod">
          <ac:chgData name="Ali Nemati" userId="6533de61-77ac-4be5-b708-72cfeffd929c" providerId="ADAL" clId="{00461878-5BDA-BD44-807D-08E43B4DD88C}" dt="2024-02-03T21:05:13.318" v="1720" actId="478"/>
          <ac:spMkLst>
            <pc:docMk/>
            <pc:sldMk cId="117392223" sldId="260"/>
            <ac:spMk id="33" creationId="{E341F89B-4403-BE83-2018-BC6400604A48}"/>
          </ac:spMkLst>
        </pc:spChg>
        <pc:grpChg chg="mod">
          <ac:chgData name="Ali Nemati" userId="6533de61-77ac-4be5-b708-72cfeffd929c" providerId="ADAL" clId="{00461878-5BDA-BD44-807D-08E43B4DD88C}" dt="2024-02-03T20:25:24.426" v="901" actId="34136"/>
          <ac:grpSpMkLst>
            <pc:docMk/>
            <pc:sldMk cId="117392223" sldId="260"/>
            <ac:grpSpMk id="8" creationId="{87A60821-743F-821F-9075-78A3B7A054A2}"/>
          </ac:grpSpMkLst>
        </pc:grpChg>
        <pc:grpChg chg="add del mod">
          <ac:chgData name="Ali Nemati" userId="6533de61-77ac-4be5-b708-72cfeffd929c" providerId="ADAL" clId="{00461878-5BDA-BD44-807D-08E43B4DD88C}" dt="2024-02-03T20:38:52.988" v="1113" actId="478"/>
          <ac:grpSpMkLst>
            <pc:docMk/>
            <pc:sldMk cId="117392223" sldId="260"/>
            <ac:grpSpMk id="22" creationId="{3023E563-BFA7-17CB-EFDF-1522557C6E0A}"/>
          </ac:grpSpMkLst>
        </pc:grpChg>
        <pc:picChg chg="add mod">
          <ac:chgData name="Ali Nemati" userId="6533de61-77ac-4be5-b708-72cfeffd929c" providerId="ADAL" clId="{00461878-5BDA-BD44-807D-08E43B4DD88C}" dt="2024-02-03T21:08:01.742" v="1782" actId="14861"/>
          <ac:picMkLst>
            <pc:docMk/>
            <pc:sldMk cId="117392223" sldId="260"/>
            <ac:picMk id="9" creationId="{E3224FE0-E260-5B5B-EBA7-51D01E981694}"/>
          </ac:picMkLst>
        </pc:picChg>
        <pc:picChg chg="add del mod">
          <ac:chgData name="Ali Nemati" userId="6533de61-77ac-4be5-b708-72cfeffd929c" providerId="ADAL" clId="{00461878-5BDA-BD44-807D-08E43B4DD88C}" dt="2024-02-03T20:28:14.237" v="915" actId="478"/>
          <ac:picMkLst>
            <pc:docMk/>
            <pc:sldMk cId="117392223" sldId="260"/>
            <ac:picMk id="10" creationId="{89C46E45-4A00-AAC2-47B2-2EB9959FC762}"/>
          </ac:picMkLst>
        </pc:picChg>
        <pc:picChg chg="add del mod">
          <ac:chgData name="Ali Nemati" userId="6533de61-77ac-4be5-b708-72cfeffd929c" providerId="ADAL" clId="{00461878-5BDA-BD44-807D-08E43B4DD88C}" dt="2024-02-03T20:23:30.939" v="881" actId="478"/>
          <ac:picMkLst>
            <pc:docMk/>
            <pc:sldMk cId="117392223" sldId="260"/>
            <ac:picMk id="11" creationId="{FC4A4B98-E692-4055-D504-EDD6CA4893A4}"/>
          </ac:picMkLst>
        </pc:picChg>
        <pc:picChg chg="add del mod">
          <ac:chgData name="Ali Nemati" userId="6533de61-77ac-4be5-b708-72cfeffd929c" providerId="ADAL" clId="{00461878-5BDA-BD44-807D-08E43B4DD88C}" dt="2024-02-03T20:28:23.093" v="919" actId="478"/>
          <ac:picMkLst>
            <pc:docMk/>
            <pc:sldMk cId="117392223" sldId="260"/>
            <ac:picMk id="14" creationId="{B4E03C98-C2C7-4A91-C3EB-AD32A2FFA950}"/>
          </ac:picMkLst>
        </pc:picChg>
        <pc:picChg chg="add mod">
          <ac:chgData name="Ali Nemati" userId="6533de61-77ac-4be5-b708-72cfeffd929c" providerId="ADAL" clId="{00461878-5BDA-BD44-807D-08E43B4DD88C}" dt="2024-02-03T21:07:52.221" v="1773" actId="14861"/>
          <ac:picMkLst>
            <pc:docMk/>
            <pc:sldMk cId="117392223" sldId="260"/>
            <ac:picMk id="16" creationId="{B100195A-FF2E-68B8-BF89-EAF733244892}"/>
          </ac:picMkLst>
        </pc:picChg>
        <pc:picChg chg="add mod">
          <ac:chgData name="Ali Nemati" userId="6533de61-77ac-4be5-b708-72cfeffd929c" providerId="ADAL" clId="{00461878-5BDA-BD44-807D-08E43B4DD88C}" dt="2024-02-03T21:07:58.285" v="1778" actId="14861"/>
          <ac:picMkLst>
            <pc:docMk/>
            <pc:sldMk cId="117392223" sldId="260"/>
            <ac:picMk id="28" creationId="{63383465-5120-BAB8-A496-9AAE3F63FDE0}"/>
          </ac:picMkLst>
        </pc:picChg>
        <pc:picChg chg="add del mod">
          <ac:chgData name="Ali Nemati" userId="6533de61-77ac-4be5-b708-72cfeffd929c" providerId="ADAL" clId="{00461878-5BDA-BD44-807D-08E43B4DD88C}" dt="2024-02-03T20:44:46.313" v="1278" actId="478"/>
          <ac:picMkLst>
            <pc:docMk/>
            <pc:sldMk cId="117392223" sldId="260"/>
            <ac:picMk id="30" creationId="{1781F238-AF34-7D9F-A9D4-91E1BB47A337}"/>
          </ac:picMkLst>
        </pc:picChg>
      </pc:sldChg>
      <pc:sldChg chg="add del">
        <pc:chgData name="Ali Nemati" userId="6533de61-77ac-4be5-b708-72cfeffd929c" providerId="ADAL" clId="{00461878-5BDA-BD44-807D-08E43B4DD88C}" dt="2024-02-03T03:31:07.880" v="513" actId="2696"/>
        <pc:sldMkLst>
          <pc:docMk/>
          <pc:sldMk cId="3648346513" sldId="260"/>
        </pc:sldMkLst>
      </pc:sldChg>
      <pc:sldChg chg="addSp delSp modSp add del mod">
        <pc:chgData name="Ali Nemati" userId="6533de61-77ac-4be5-b708-72cfeffd929c" providerId="ADAL" clId="{00461878-5BDA-BD44-807D-08E43B4DD88C}" dt="2024-02-03T20:48:35.608" v="1337" actId="2696"/>
        <pc:sldMkLst>
          <pc:docMk/>
          <pc:sldMk cId="3601642025" sldId="261"/>
        </pc:sldMkLst>
        <pc:spChg chg="add del mod">
          <ac:chgData name="Ali Nemati" userId="6533de61-77ac-4be5-b708-72cfeffd929c" providerId="ADAL" clId="{00461878-5BDA-BD44-807D-08E43B4DD88C}" dt="2024-02-03T20:48:00.222" v="1331" actId="478"/>
          <ac:spMkLst>
            <pc:docMk/>
            <pc:sldMk cId="3601642025" sldId="261"/>
            <ac:spMk id="2" creationId="{EABA02A1-C989-C7F2-D3F4-68DA15A7D54D}"/>
          </ac:spMkLst>
        </pc:spChg>
        <pc:spChg chg="add mod">
          <ac:chgData name="Ali Nemati" userId="6533de61-77ac-4be5-b708-72cfeffd929c" providerId="ADAL" clId="{00461878-5BDA-BD44-807D-08E43B4DD88C}" dt="2024-02-03T20:48:01.517" v="1332"/>
          <ac:spMkLst>
            <pc:docMk/>
            <pc:sldMk cId="3601642025" sldId="261"/>
            <ac:spMk id="5" creationId="{8BFBA281-1FE6-3E7A-DB66-BD8D969A7151}"/>
          </ac:spMkLst>
        </pc:spChg>
        <pc:grpChg chg="mod">
          <ac:chgData name="Ali Nemati" userId="6533de61-77ac-4be5-b708-72cfeffd929c" providerId="ADAL" clId="{00461878-5BDA-BD44-807D-08E43B4DD88C}" dt="2024-02-03T20:47:51.097" v="1329" actId="1076"/>
          <ac:grpSpMkLst>
            <pc:docMk/>
            <pc:sldMk cId="3601642025" sldId="261"/>
            <ac:grpSpMk id="8" creationId="{48CAAC91-235E-2124-BD2C-FF6F3CB03DC5}"/>
          </ac:grpSpMkLst>
        </pc:grpChg>
      </pc:sldChg>
      <pc:sldChg chg="addSp delSp modSp add mod">
        <pc:chgData name="Ali Nemati" userId="6533de61-77ac-4be5-b708-72cfeffd929c" providerId="ADAL" clId="{00461878-5BDA-BD44-807D-08E43B4DD88C}" dt="2024-02-03T21:09:08.962" v="1817" actId="14861"/>
        <pc:sldMkLst>
          <pc:docMk/>
          <pc:sldMk cId="2272690349" sldId="262"/>
        </pc:sldMkLst>
        <pc:spChg chg="add del mod">
          <ac:chgData name="Ali Nemati" userId="6533de61-77ac-4be5-b708-72cfeffd929c" providerId="ADAL" clId="{00461878-5BDA-BD44-807D-08E43B4DD88C}" dt="2024-02-03T21:05:22.309" v="1721" actId="478"/>
          <ac:spMkLst>
            <pc:docMk/>
            <pc:sldMk cId="2272690349" sldId="262"/>
            <ac:spMk id="2" creationId="{F1D39276-4C8F-4D5D-C746-0089763DA566}"/>
          </ac:spMkLst>
        </pc:spChg>
        <pc:spChg chg="add del mod">
          <ac:chgData name="Ali Nemati" userId="6533de61-77ac-4be5-b708-72cfeffd929c" providerId="ADAL" clId="{00461878-5BDA-BD44-807D-08E43B4DD88C}" dt="2024-02-03T21:05:39.682" v="1726" actId="478"/>
          <ac:spMkLst>
            <pc:docMk/>
            <pc:sldMk cId="2272690349" sldId="262"/>
            <ac:spMk id="3" creationId="{FA04C871-C7CD-16EE-66B1-254170214532}"/>
          </ac:spMkLst>
        </pc:spChg>
        <pc:spChg chg="add del mod">
          <ac:chgData name="Ali Nemati" userId="6533de61-77ac-4be5-b708-72cfeffd929c" providerId="ADAL" clId="{00461878-5BDA-BD44-807D-08E43B4DD88C}" dt="2024-02-03T20:59:32.174" v="1650" actId="478"/>
          <ac:spMkLst>
            <pc:docMk/>
            <pc:sldMk cId="2272690349" sldId="262"/>
            <ac:spMk id="4" creationId="{AC17490A-A6C4-8D4E-114A-FF82516ABCE9}"/>
          </ac:spMkLst>
        </pc:spChg>
        <pc:spChg chg="add mod">
          <ac:chgData name="Ali Nemati" userId="6533de61-77ac-4be5-b708-72cfeffd929c" providerId="ADAL" clId="{00461878-5BDA-BD44-807D-08E43B4DD88C}" dt="2024-02-03T21:09:08.962" v="1817" actId="14861"/>
          <ac:spMkLst>
            <pc:docMk/>
            <pc:sldMk cId="2272690349" sldId="262"/>
            <ac:spMk id="5" creationId="{95C9D7BD-11EF-7E64-2204-2A2BCADB053B}"/>
          </ac:spMkLst>
        </pc:spChg>
        <pc:spChg chg="add del mod">
          <ac:chgData name="Ali Nemati" userId="6533de61-77ac-4be5-b708-72cfeffd929c" providerId="ADAL" clId="{00461878-5BDA-BD44-807D-08E43B4DD88C}" dt="2024-02-03T21:00:46.019" v="1664" actId="478"/>
          <ac:spMkLst>
            <pc:docMk/>
            <pc:sldMk cId="2272690349" sldId="262"/>
            <ac:spMk id="6" creationId="{2D19066D-E447-373F-2C18-A9FBC3A462F3}"/>
          </ac:spMkLst>
        </pc:spChg>
        <pc:spChg chg="mod">
          <ac:chgData name="Ali Nemati" userId="6533de61-77ac-4be5-b708-72cfeffd929c" providerId="ADAL" clId="{00461878-5BDA-BD44-807D-08E43B4DD88C}" dt="2024-02-03T21:01:05.643" v="1665" actId="14100"/>
          <ac:spMkLst>
            <pc:docMk/>
            <pc:sldMk cId="2272690349" sldId="262"/>
            <ac:spMk id="7" creationId="{5BC337EB-B73C-F824-1F35-CC36AB811988}"/>
          </ac:spMkLst>
        </pc:spChg>
        <pc:spChg chg="add del mod">
          <ac:chgData name="Ali Nemati" userId="6533de61-77ac-4be5-b708-72cfeffd929c" providerId="ADAL" clId="{00461878-5BDA-BD44-807D-08E43B4DD88C}" dt="2024-02-03T21:05:24.113" v="1722" actId="478"/>
          <ac:spMkLst>
            <pc:docMk/>
            <pc:sldMk cId="2272690349" sldId="262"/>
            <ac:spMk id="10" creationId="{A5554782-FF6F-5F7B-6767-E5EACAC18F19}"/>
          </ac:spMkLst>
        </pc:spChg>
        <pc:spChg chg="del">
          <ac:chgData name="Ali Nemati" userId="6533de61-77ac-4be5-b708-72cfeffd929c" providerId="ADAL" clId="{00461878-5BDA-BD44-807D-08E43B4DD88C}" dt="2024-02-03T20:57:36.020" v="1618" actId="478"/>
          <ac:spMkLst>
            <pc:docMk/>
            <pc:sldMk cId="2272690349" sldId="262"/>
            <ac:spMk id="17" creationId="{94C3CE16-4A2A-AA15-504C-9D2CF1841AA4}"/>
          </ac:spMkLst>
        </pc:spChg>
        <pc:spChg chg="mod">
          <ac:chgData name="Ali Nemati" userId="6533de61-77ac-4be5-b708-72cfeffd929c" providerId="ADAL" clId="{00461878-5BDA-BD44-807D-08E43B4DD88C}" dt="2024-02-03T21:05:32.857" v="1724" actId="34135"/>
          <ac:spMkLst>
            <pc:docMk/>
            <pc:sldMk cId="2272690349" sldId="262"/>
            <ac:spMk id="24" creationId="{A7B27CB3-3AA0-A2FF-9313-BBAFCE8E42E7}"/>
          </ac:spMkLst>
        </pc:spChg>
        <pc:spChg chg="del">
          <ac:chgData name="Ali Nemati" userId="6533de61-77ac-4be5-b708-72cfeffd929c" providerId="ADAL" clId="{00461878-5BDA-BD44-807D-08E43B4DD88C}" dt="2024-02-03T20:57:42.918" v="1620" actId="478"/>
          <ac:spMkLst>
            <pc:docMk/>
            <pc:sldMk cId="2272690349" sldId="262"/>
            <ac:spMk id="29" creationId="{E99AF6ED-5BB9-746F-19CD-12345E1D8E72}"/>
          </ac:spMkLst>
        </pc:spChg>
        <pc:spChg chg="mod">
          <ac:chgData name="Ali Nemati" userId="6533de61-77ac-4be5-b708-72cfeffd929c" providerId="ADAL" clId="{00461878-5BDA-BD44-807D-08E43B4DD88C}" dt="2024-02-03T21:03:31.303" v="1707" actId="20577"/>
          <ac:spMkLst>
            <pc:docMk/>
            <pc:sldMk cId="2272690349" sldId="262"/>
            <ac:spMk id="32" creationId="{3953D805-D6A5-5F3F-03A8-F0DEF1B26825}"/>
          </ac:spMkLst>
        </pc:spChg>
        <pc:grpChg chg="mod">
          <ac:chgData name="Ali Nemati" userId="6533de61-77ac-4be5-b708-72cfeffd929c" providerId="ADAL" clId="{00461878-5BDA-BD44-807D-08E43B4DD88C}" dt="2024-02-03T20:53:27.137" v="1384" actId="1076"/>
          <ac:grpSpMkLst>
            <pc:docMk/>
            <pc:sldMk cId="2272690349" sldId="262"/>
            <ac:grpSpMk id="8" creationId="{DB0562AF-07A3-6EA6-6DD9-301334D07421}"/>
          </ac:grpSpMkLst>
        </pc:grpChg>
        <pc:picChg chg="mod">
          <ac:chgData name="Ali Nemati" userId="6533de61-77ac-4be5-b708-72cfeffd929c" providerId="ADAL" clId="{00461878-5BDA-BD44-807D-08E43B4DD88C}" dt="2024-02-03T21:05:36.233" v="1725" actId="34135"/>
          <ac:picMkLst>
            <pc:docMk/>
            <pc:sldMk cId="2272690349" sldId="262"/>
            <ac:picMk id="9" creationId="{E123B3EE-C691-6D34-6D74-E4E284208914}"/>
          </ac:picMkLst>
        </pc:picChg>
        <pc:picChg chg="del">
          <ac:chgData name="Ali Nemati" userId="6533de61-77ac-4be5-b708-72cfeffd929c" providerId="ADAL" clId="{00461878-5BDA-BD44-807D-08E43B4DD88C}" dt="2024-02-03T20:57:44.716" v="1621" actId="478"/>
          <ac:picMkLst>
            <pc:docMk/>
            <pc:sldMk cId="2272690349" sldId="262"/>
            <ac:picMk id="16" creationId="{D649459C-D5E4-B0F4-3ECD-F4FBCD8D6130}"/>
          </ac:picMkLst>
        </pc:picChg>
        <pc:picChg chg="del">
          <ac:chgData name="Ali Nemati" userId="6533de61-77ac-4be5-b708-72cfeffd929c" providerId="ADAL" clId="{00461878-5BDA-BD44-807D-08E43B4DD88C}" dt="2024-02-03T20:57:38.392" v="1619" actId="478"/>
          <ac:picMkLst>
            <pc:docMk/>
            <pc:sldMk cId="2272690349" sldId="262"/>
            <ac:picMk id="28" creationId="{1E3C04DA-0A2B-C626-28BE-9EBFDAC2659A}"/>
          </ac:picMkLst>
        </pc:picChg>
      </pc:sldChg>
      <pc:sldChg chg="addSp delSp modSp add mod">
        <pc:chgData name="Ali Nemati" userId="6533de61-77ac-4be5-b708-72cfeffd929c" providerId="ADAL" clId="{00461878-5BDA-BD44-807D-08E43B4DD88C}" dt="2024-02-03T21:14:37.025" v="1851" actId="14100"/>
        <pc:sldMkLst>
          <pc:docMk/>
          <pc:sldMk cId="289290132" sldId="263"/>
        </pc:sldMkLst>
        <pc:spChg chg="add del">
          <ac:chgData name="Ali Nemati" userId="6533de61-77ac-4be5-b708-72cfeffd929c" providerId="ADAL" clId="{00461878-5BDA-BD44-807D-08E43B4DD88C}" dt="2024-02-03T21:12:08.982" v="1825" actId="478"/>
          <ac:spMkLst>
            <pc:docMk/>
            <pc:sldMk cId="289290132" sldId="263"/>
            <ac:spMk id="2" creationId="{9522CB97-546D-765D-13B6-A2965BBF26F5}"/>
          </ac:spMkLst>
        </pc:spChg>
        <pc:spChg chg="del mod">
          <ac:chgData name="Ali Nemati" userId="6533de61-77ac-4be5-b708-72cfeffd929c" providerId="ADAL" clId="{00461878-5BDA-BD44-807D-08E43B4DD88C}" dt="2024-02-03T21:12:29.787" v="1827" actId="478"/>
          <ac:spMkLst>
            <pc:docMk/>
            <pc:sldMk cId="289290132" sldId="263"/>
            <ac:spMk id="3" creationId="{B3E2E78F-202D-213C-8DA2-EECD61965DC1}"/>
          </ac:spMkLst>
        </pc:spChg>
        <pc:spChg chg="mod">
          <ac:chgData name="Ali Nemati" userId="6533de61-77ac-4be5-b708-72cfeffd929c" providerId="ADAL" clId="{00461878-5BDA-BD44-807D-08E43B4DD88C}" dt="2024-02-03T21:14:21.941" v="1850" actId="20577"/>
          <ac:spMkLst>
            <pc:docMk/>
            <pc:sldMk cId="289290132" sldId="263"/>
            <ac:spMk id="5" creationId="{15F5241D-B4BC-0036-3470-360363BFCEEE}"/>
          </ac:spMkLst>
        </pc:spChg>
        <pc:spChg chg="del">
          <ac:chgData name="Ali Nemati" userId="6533de61-77ac-4be5-b708-72cfeffd929c" providerId="ADAL" clId="{00461878-5BDA-BD44-807D-08E43B4DD88C}" dt="2024-02-03T21:12:07.388" v="1824" actId="478"/>
          <ac:spMkLst>
            <pc:docMk/>
            <pc:sldMk cId="289290132" sldId="263"/>
            <ac:spMk id="10" creationId="{530E417A-3CA3-ADC2-79BE-8BBB22F01BD2}"/>
          </ac:spMkLst>
        </pc:spChg>
        <pc:spChg chg="mod">
          <ac:chgData name="Ali Nemati" userId="6533de61-77ac-4be5-b708-72cfeffd929c" providerId="ADAL" clId="{00461878-5BDA-BD44-807D-08E43B4DD88C}" dt="2024-02-03T21:14:01.807" v="1844" actId="20577"/>
          <ac:spMkLst>
            <pc:docMk/>
            <pc:sldMk cId="289290132" sldId="263"/>
            <ac:spMk id="24" creationId="{BEC4616B-7BAD-7CC5-F0E8-E229EE3DF8D4}"/>
          </ac:spMkLst>
        </pc:spChg>
        <pc:picChg chg="add mod">
          <ac:chgData name="Ali Nemati" userId="6533de61-77ac-4be5-b708-72cfeffd929c" providerId="ADAL" clId="{00461878-5BDA-BD44-807D-08E43B4DD88C}" dt="2024-02-03T21:14:37.025" v="1851" actId="14100"/>
          <ac:picMkLst>
            <pc:docMk/>
            <pc:sldMk cId="289290132" sldId="263"/>
            <ac:picMk id="4" creationId="{ED45D4B5-96F8-D0DD-3431-51113A523B40}"/>
          </ac:picMkLst>
        </pc:picChg>
        <pc:picChg chg="del">
          <ac:chgData name="Ali Nemati" userId="6533de61-77ac-4be5-b708-72cfeffd929c" providerId="ADAL" clId="{00461878-5BDA-BD44-807D-08E43B4DD88C}" dt="2024-02-03T21:12:47.253" v="1828" actId="478"/>
          <ac:picMkLst>
            <pc:docMk/>
            <pc:sldMk cId="289290132" sldId="263"/>
            <ac:picMk id="9" creationId="{0E257CFE-73D7-C122-17D4-5AC6084973F7}"/>
          </ac:picMkLst>
        </pc:picChg>
      </pc:sldChg>
      <pc:sldChg chg="delSp add mod">
        <pc:chgData name="Ali Nemati" userId="6533de61-77ac-4be5-b708-72cfeffd929c" providerId="ADAL" clId="{00461878-5BDA-BD44-807D-08E43B4DD88C}" dt="2024-02-03T21:09:38.512" v="1823" actId="478"/>
        <pc:sldMkLst>
          <pc:docMk/>
          <pc:sldMk cId="3140913418" sldId="264"/>
        </pc:sldMkLst>
        <pc:spChg chg="del">
          <ac:chgData name="Ali Nemati" userId="6533de61-77ac-4be5-b708-72cfeffd929c" providerId="ADAL" clId="{00461878-5BDA-BD44-807D-08E43B4DD88C}" dt="2024-02-03T21:09:33.946" v="1821" actId="478"/>
          <ac:spMkLst>
            <pc:docMk/>
            <pc:sldMk cId="3140913418" sldId="264"/>
            <ac:spMk id="2" creationId="{BC212F65-F10D-2DFB-EA34-9D1E58D5B35F}"/>
          </ac:spMkLst>
        </pc:spChg>
        <pc:spChg chg="del">
          <ac:chgData name="Ali Nemati" userId="6533de61-77ac-4be5-b708-72cfeffd929c" providerId="ADAL" clId="{00461878-5BDA-BD44-807D-08E43B4DD88C}" dt="2024-02-03T21:09:36.596" v="1822" actId="478"/>
          <ac:spMkLst>
            <pc:docMk/>
            <pc:sldMk cId="3140913418" sldId="264"/>
            <ac:spMk id="3" creationId="{9CD756B3-E043-CADF-D2F3-CAC15F6D14C1}"/>
          </ac:spMkLst>
        </pc:spChg>
        <pc:spChg chg="del">
          <ac:chgData name="Ali Nemati" userId="6533de61-77ac-4be5-b708-72cfeffd929c" providerId="ADAL" clId="{00461878-5BDA-BD44-807D-08E43B4DD88C}" dt="2024-02-03T21:09:38.512" v="1823" actId="478"/>
          <ac:spMkLst>
            <pc:docMk/>
            <pc:sldMk cId="3140913418" sldId="264"/>
            <ac:spMk id="10" creationId="{088A7F34-9E5F-D7CB-88DD-6B12F16517D4}"/>
          </ac:spMkLst>
        </pc:spChg>
      </pc:sldChg>
      <pc:sldMasterChg chg="modSp modSldLayout">
        <pc:chgData name="Ali Nemati" userId="6533de61-77ac-4be5-b708-72cfeffd929c" providerId="ADAL" clId="{00461878-5BDA-BD44-807D-08E43B4DD88C}" dt="2024-02-03T02:48:59.246" v="8"/>
        <pc:sldMasterMkLst>
          <pc:docMk/>
          <pc:sldMasterMk cId="2768626679" sldId="2147483672"/>
        </pc:sldMasterMkLst>
        <pc:spChg chg="mod">
          <ac:chgData name="Ali Nemati" userId="6533de61-77ac-4be5-b708-72cfeffd929c" providerId="ADAL" clId="{00461878-5BDA-BD44-807D-08E43B4DD88C}" dt="2024-02-03T02:48:59.246" v="8"/>
          <ac:spMkLst>
            <pc:docMk/>
            <pc:sldMasterMk cId="2768626679" sldId="2147483672"/>
            <ac:spMk id="2" creationId="{00000000-0000-0000-0000-000000000000}"/>
          </ac:spMkLst>
        </pc:spChg>
        <pc:spChg chg="mod">
          <ac:chgData name="Ali Nemati" userId="6533de61-77ac-4be5-b708-72cfeffd929c" providerId="ADAL" clId="{00461878-5BDA-BD44-807D-08E43B4DD88C}" dt="2024-02-03T02:48:59.246" v="8"/>
          <ac:spMkLst>
            <pc:docMk/>
            <pc:sldMasterMk cId="2768626679" sldId="2147483672"/>
            <ac:spMk id="3" creationId="{00000000-0000-0000-0000-000000000000}"/>
          </ac:spMkLst>
        </pc:spChg>
        <pc:spChg chg="mod">
          <ac:chgData name="Ali Nemati" userId="6533de61-77ac-4be5-b708-72cfeffd929c" providerId="ADAL" clId="{00461878-5BDA-BD44-807D-08E43B4DD88C}" dt="2024-02-03T02:48:59.246" v="8"/>
          <ac:spMkLst>
            <pc:docMk/>
            <pc:sldMasterMk cId="2768626679" sldId="2147483672"/>
            <ac:spMk id="4" creationId="{00000000-0000-0000-0000-000000000000}"/>
          </ac:spMkLst>
        </pc:spChg>
        <pc:spChg chg="mod">
          <ac:chgData name="Ali Nemati" userId="6533de61-77ac-4be5-b708-72cfeffd929c" providerId="ADAL" clId="{00461878-5BDA-BD44-807D-08E43B4DD88C}" dt="2024-02-03T02:48:59.246" v="8"/>
          <ac:spMkLst>
            <pc:docMk/>
            <pc:sldMasterMk cId="2768626679" sldId="2147483672"/>
            <ac:spMk id="5" creationId="{00000000-0000-0000-0000-000000000000}"/>
          </ac:spMkLst>
        </pc:spChg>
        <pc:spChg chg="mod">
          <ac:chgData name="Ali Nemati" userId="6533de61-77ac-4be5-b708-72cfeffd929c" providerId="ADAL" clId="{00461878-5BDA-BD44-807D-08E43B4DD88C}" dt="2024-02-03T02:48:59.246" v="8"/>
          <ac:spMkLst>
            <pc:docMk/>
            <pc:sldMasterMk cId="2768626679" sldId="2147483672"/>
            <ac:spMk id="6" creationId="{00000000-0000-0000-0000-000000000000}"/>
          </ac:spMkLst>
        </pc:spChg>
        <pc:sldLayoutChg chg="modSp">
          <pc:chgData name="Ali Nemati" userId="6533de61-77ac-4be5-b708-72cfeffd929c" providerId="ADAL" clId="{00461878-5BDA-BD44-807D-08E43B4DD88C}" dt="2024-02-03T02:48:59.246" v="8"/>
          <pc:sldLayoutMkLst>
            <pc:docMk/>
            <pc:sldMasterMk cId="2768626679" sldId="2147483672"/>
            <pc:sldLayoutMk cId="1067475300" sldId="2147483673"/>
          </pc:sldLayoutMkLst>
          <pc:spChg chg="mod">
            <ac:chgData name="Ali Nemati" userId="6533de61-77ac-4be5-b708-72cfeffd929c" providerId="ADAL" clId="{00461878-5BDA-BD44-807D-08E43B4DD88C}" dt="2024-02-03T02:48:59.246" v="8"/>
            <ac:spMkLst>
              <pc:docMk/>
              <pc:sldMasterMk cId="2768626679" sldId="2147483672"/>
              <pc:sldLayoutMk cId="1067475300" sldId="2147483673"/>
              <ac:spMk id="2"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1067475300" sldId="2147483673"/>
              <ac:spMk id="3" creationId="{00000000-0000-0000-0000-000000000000}"/>
            </ac:spMkLst>
          </pc:spChg>
        </pc:sldLayoutChg>
        <pc:sldLayoutChg chg="modSp">
          <pc:chgData name="Ali Nemati" userId="6533de61-77ac-4be5-b708-72cfeffd929c" providerId="ADAL" clId="{00461878-5BDA-BD44-807D-08E43B4DD88C}" dt="2024-02-03T02:48:59.246" v="8"/>
          <pc:sldLayoutMkLst>
            <pc:docMk/>
            <pc:sldMasterMk cId="2768626679" sldId="2147483672"/>
            <pc:sldLayoutMk cId="394853843" sldId="2147483675"/>
          </pc:sldLayoutMkLst>
          <pc:spChg chg="mod">
            <ac:chgData name="Ali Nemati" userId="6533de61-77ac-4be5-b708-72cfeffd929c" providerId="ADAL" clId="{00461878-5BDA-BD44-807D-08E43B4DD88C}" dt="2024-02-03T02:48:59.246" v="8"/>
            <ac:spMkLst>
              <pc:docMk/>
              <pc:sldMasterMk cId="2768626679" sldId="2147483672"/>
              <pc:sldLayoutMk cId="394853843" sldId="2147483675"/>
              <ac:spMk id="2"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394853843" sldId="2147483675"/>
              <ac:spMk id="3" creationId="{00000000-0000-0000-0000-000000000000}"/>
            </ac:spMkLst>
          </pc:spChg>
        </pc:sldLayoutChg>
        <pc:sldLayoutChg chg="modSp">
          <pc:chgData name="Ali Nemati" userId="6533de61-77ac-4be5-b708-72cfeffd929c" providerId="ADAL" clId="{00461878-5BDA-BD44-807D-08E43B4DD88C}" dt="2024-02-03T02:48:59.246" v="8"/>
          <pc:sldLayoutMkLst>
            <pc:docMk/>
            <pc:sldMasterMk cId="2768626679" sldId="2147483672"/>
            <pc:sldLayoutMk cId="1388891995" sldId="2147483676"/>
          </pc:sldLayoutMkLst>
          <pc:spChg chg="mod">
            <ac:chgData name="Ali Nemati" userId="6533de61-77ac-4be5-b708-72cfeffd929c" providerId="ADAL" clId="{00461878-5BDA-BD44-807D-08E43B4DD88C}" dt="2024-02-03T02:48:59.246" v="8"/>
            <ac:spMkLst>
              <pc:docMk/>
              <pc:sldMasterMk cId="2768626679" sldId="2147483672"/>
              <pc:sldLayoutMk cId="1388891995" sldId="2147483676"/>
              <ac:spMk id="3"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1388891995" sldId="2147483676"/>
              <ac:spMk id="4" creationId="{00000000-0000-0000-0000-000000000000}"/>
            </ac:spMkLst>
          </pc:spChg>
        </pc:sldLayoutChg>
        <pc:sldLayoutChg chg="modSp">
          <pc:chgData name="Ali Nemati" userId="6533de61-77ac-4be5-b708-72cfeffd929c" providerId="ADAL" clId="{00461878-5BDA-BD44-807D-08E43B4DD88C}" dt="2024-02-03T02:48:59.246" v="8"/>
          <pc:sldLayoutMkLst>
            <pc:docMk/>
            <pc:sldMasterMk cId="2768626679" sldId="2147483672"/>
            <pc:sldLayoutMk cId="954661977" sldId="2147483677"/>
          </pc:sldLayoutMkLst>
          <pc:spChg chg="mod">
            <ac:chgData name="Ali Nemati" userId="6533de61-77ac-4be5-b708-72cfeffd929c" providerId="ADAL" clId="{00461878-5BDA-BD44-807D-08E43B4DD88C}" dt="2024-02-03T02:48:59.246" v="8"/>
            <ac:spMkLst>
              <pc:docMk/>
              <pc:sldMasterMk cId="2768626679" sldId="2147483672"/>
              <pc:sldLayoutMk cId="954661977" sldId="2147483677"/>
              <ac:spMk id="2"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954661977" sldId="2147483677"/>
              <ac:spMk id="3"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954661977" sldId="2147483677"/>
              <ac:spMk id="4"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954661977" sldId="2147483677"/>
              <ac:spMk id="5"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954661977" sldId="2147483677"/>
              <ac:spMk id="6" creationId="{00000000-0000-0000-0000-000000000000}"/>
            </ac:spMkLst>
          </pc:spChg>
        </pc:sldLayoutChg>
        <pc:sldLayoutChg chg="modSp">
          <pc:chgData name="Ali Nemati" userId="6533de61-77ac-4be5-b708-72cfeffd929c" providerId="ADAL" clId="{00461878-5BDA-BD44-807D-08E43B4DD88C}" dt="2024-02-03T02:48:59.246" v="8"/>
          <pc:sldLayoutMkLst>
            <pc:docMk/>
            <pc:sldMasterMk cId="2768626679" sldId="2147483672"/>
            <pc:sldLayoutMk cId="4146000851" sldId="2147483680"/>
          </pc:sldLayoutMkLst>
          <pc:spChg chg="mod">
            <ac:chgData name="Ali Nemati" userId="6533de61-77ac-4be5-b708-72cfeffd929c" providerId="ADAL" clId="{00461878-5BDA-BD44-807D-08E43B4DD88C}" dt="2024-02-03T02:48:59.246" v="8"/>
            <ac:spMkLst>
              <pc:docMk/>
              <pc:sldMasterMk cId="2768626679" sldId="2147483672"/>
              <pc:sldLayoutMk cId="4146000851" sldId="2147483680"/>
              <ac:spMk id="2"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4146000851" sldId="2147483680"/>
              <ac:spMk id="3"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4146000851" sldId="2147483680"/>
              <ac:spMk id="4" creationId="{00000000-0000-0000-0000-000000000000}"/>
            </ac:spMkLst>
          </pc:spChg>
        </pc:sldLayoutChg>
        <pc:sldLayoutChg chg="modSp">
          <pc:chgData name="Ali Nemati" userId="6533de61-77ac-4be5-b708-72cfeffd929c" providerId="ADAL" clId="{00461878-5BDA-BD44-807D-08E43B4DD88C}" dt="2024-02-03T02:48:59.246" v="8"/>
          <pc:sldLayoutMkLst>
            <pc:docMk/>
            <pc:sldMasterMk cId="2768626679" sldId="2147483672"/>
            <pc:sldLayoutMk cId="238910220" sldId="2147483681"/>
          </pc:sldLayoutMkLst>
          <pc:spChg chg="mod">
            <ac:chgData name="Ali Nemati" userId="6533de61-77ac-4be5-b708-72cfeffd929c" providerId="ADAL" clId="{00461878-5BDA-BD44-807D-08E43B4DD88C}" dt="2024-02-03T02:48:59.246" v="8"/>
            <ac:spMkLst>
              <pc:docMk/>
              <pc:sldMasterMk cId="2768626679" sldId="2147483672"/>
              <pc:sldLayoutMk cId="238910220" sldId="2147483681"/>
              <ac:spMk id="2"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238910220" sldId="2147483681"/>
              <ac:spMk id="3"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238910220" sldId="2147483681"/>
              <ac:spMk id="4" creationId="{00000000-0000-0000-0000-000000000000}"/>
            </ac:spMkLst>
          </pc:spChg>
        </pc:sldLayoutChg>
        <pc:sldLayoutChg chg="modSp">
          <pc:chgData name="Ali Nemati" userId="6533de61-77ac-4be5-b708-72cfeffd929c" providerId="ADAL" clId="{00461878-5BDA-BD44-807D-08E43B4DD88C}" dt="2024-02-03T02:48:59.246" v="8"/>
          <pc:sldLayoutMkLst>
            <pc:docMk/>
            <pc:sldMasterMk cId="2768626679" sldId="2147483672"/>
            <pc:sldLayoutMk cId="4009471165" sldId="2147483683"/>
          </pc:sldLayoutMkLst>
          <pc:spChg chg="mod">
            <ac:chgData name="Ali Nemati" userId="6533de61-77ac-4be5-b708-72cfeffd929c" providerId="ADAL" clId="{00461878-5BDA-BD44-807D-08E43B4DD88C}" dt="2024-02-03T02:48:59.246" v="8"/>
            <ac:spMkLst>
              <pc:docMk/>
              <pc:sldMasterMk cId="2768626679" sldId="2147483672"/>
              <pc:sldLayoutMk cId="4009471165" sldId="2147483683"/>
              <ac:spMk id="2" creationId="{00000000-0000-0000-0000-000000000000}"/>
            </ac:spMkLst>
          </pc:spChg>
          <pc:spChg chg="mod">
            <ac:chgData name="Ali Nemati" userId="6533de61-77ac-4be5-b708-72cfeffd929c" providerId="ADAL" clId="{00461878-5BDA-BD44-807D-08E43B4DD88C}" dt="2024-02-03T02:48:59.246" v="8"/>
            <ac:spMkLst>
              <pc:docMk/>
              <pc:sldMasterMk cId="2768626679" sldId="2147483672"/>
              <pc:sldLayoutMk cId="4009471165" sldId="2147483683"/>
              <ac:spMk id="3" creationId="{00000000-0000-0000-0000-000000000000}"/>
            </ac:spMkLst>
          </pc:spChg>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jpeg>
</file>

<file path=ppt/media/image20.png>
</file>

<file path=ppt/media/image21.png>
</file>

<file path=ppt/media/image2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BC624E-F915-5A47-92BC-074C383B0E58}" type="datetimeFigureOut">
              <a:rPr lang="en-US" smtClean="0"/>
              <a:t>02/18/2024</a:t>
            </a:fld>
            <a:endParaRPr lang="en-US"/>
          </a:p>
        </p:txBody>
      </p:sp>
      <p:sp>
        <p:nvSpPr>
          <p:cNvPr id="4" name="Slide Image Placeholder 3"/>
          <p:cNvSpPr>
            <a:spLocks noGrp="1" noRot="1" noChangeAspect="1"/>
          </p:cNvSpPr>
          <p:nvPr>
            <p:ph type="sldImg" idx="2"/>
          </p:nvPr>
        </p:nvSpPr>
        <p:spPr>
          <a:xfrm>
            <a:off x="2259013" y="1143000"/>
            <a:ext cx="23399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370B87-B9EE-E440-BD02-323A8E42E27E}" type="slidenum">
              <a:rPr lang="en-US" smtClean="0"/>
              <a:t>‹#›</a:t>
            </a:fld>
            <a:endParaRPr lang="en-US"/>
          </a:p>
        </p:txBody>
      </p:sp>
    </p:spTree>
    <p:extLst>
      <p:ext uri="{BB962C8B-B14F-4D97-AF65-F5344CB8AC3E}">
        <p14:creationId xmlns:p14="http://schemas.microsoft.com/office/powerpoint/2010/main" val="2908863422"/>
      </p:ext>
    </p:extLst>
  </p:cSld>
  <p:clrMap bg1="lt1" tx1="dk1" bg2="lt2" tx2="dk2" accent1="accent1" accent2="accent2" accent3="accent3" accent4="accent4" accent5="accent5" accent6="accent6" hlink="hlink" folHlink="folHlink"/>
  <p:notesStyle>
    <a:lvl1pPr marL="0" algn="l" defTabSz="982523" rtl="0" eaLnBrk="1" latinLnBrk="0" hangingPunct="1">
      <a:defRPr sz="1289" kern="1200">
        <a:solidFill>
          <a:schemeClr val="tx1"/>
        </a:solidFill>
        <a:latin typeface="+mn-lt"/>
        <a:ea typeface="+mn-ea"/>
        <a:cs typeface="+mn-cs"/>
      </a:defRPr>
    </a:lvl1pPr>
    <a:lvl2pPr marL="491261" algn="l" defTabSz="982523" rtl="0" eaLnBrk="1" latinLnBrk="0" hangingPunct="1">
      <a:defRPr sz="1289" kern="1200">
        <a:solidFill>
          <a:schemeClr val="tx1"/>
        </a:solidFill>
        <a:latin typeface="+mn-lt"/>
        <a:ea typeface="+mn-ea"/>
        <a:cs typeface="+mn-cs"/>
      </a:defRPr>
    </a:lvl2pPr>
    <a:lvl3pPr marL="982523" algn="l" defTabSz="982523" rtl="0" eaLnBrk="1" latinLnBrk="0" hangingPunct="1">
      <a:defRPr sz="1289" kern="1200">
        <a:solidFill>
          <a:schemeClr val="tx1"/>
        </a:solidFill>
        <a:latin typeface="+mn-lt"/>
        <a:ea typeface="+mn-ea"/>
        <a:cs typeface="+mn-cs"/>
      </a:defRPr>
    </a:lvl3pPr>
    <a:lvl4pPr marL="1473784" algn="l" defTabSz="982523" rtl="0" eaLnBrk="1" latinLnBrk="0" hangingPunct="1">
      <a:defRPr sz="1289" kern="1200">
        <a:solidFill>
          <a:schemeClr val="tx1"/>
        </a:solidFill>
        <a:latin typeface="+mn-lt"/>
        <a:ea typeface="+mn-ea"/>
        <a:cs typeface="+mn-cs"/>
      </a:defRPr>
    </a:lvl4pPr>
    <a:lvl5pPr marL="1965046" algn="l" defTabSz="982523" rtl="0" eaLnBrk="1" latinLnBrk="0" hangingPunct="1">
      <a:defRPr sz="1289" kern="1200">
        <a:solidFill>
          <a:schemeClr val="tx1"/>
        </a:solidFill>
        <a:latin typeface="+mn-lt"/>
        <a:ea typeface="+mn-ea"/>
        <a:cs typeface="+mn-cs"/>
      </a:defRPr>
    </a:lvl5pPr>
    <a:lvl6pPr marL="2456307" algn="l" defTabSz="982523" rtl="0" eaLnBrk="1" latinLnBrk="0" hangingPunct="1">
      <a:defRPr sz="1289" kern="1200">
        <a:solidFill>
          <a:schemeClr val="tx1"/>
        </a:solidFill>
        <a:latin typeface="+mn-lt"/>
        <a:ea typeface="+mn-ea"/>
        <a:cs typeface="+mn-cs"/>
      </a:defRPr>
    </a:lvl6pPr>
    <a:lvl7pPr marL="2947568" algn="l" defTabSz="982523" rtl="0" eaLnBrk="1" latinLnBrk="0" hangingPunct="1">
      <a:defRPr sz="1289" kern="1200">
        <a:solidFill>
          <a:schemeClr val="tx1"/>
        </a:solidFill>
        <a:latin typeface="+mn-lt"/>
        <a:ea typeface="+mn-ea"/>
        <a:cs typeface="+mn-cs"/>
      </a:defRPr>
    </a:lvl7pPr>
    <a:lvl8pPr marL="3438830" algn="l" defTabSz="982523" rtl="0" eaLnBrk="1" latinLnBrk="0" hangingPunct="1">
      <a:defRPr sz="1289" kern="1200">
        <a:solidFill>
          <a:schemeClr val="tx1"/>
        </a:solidFill>
        <a:latin typeface="+mn-lt"/>
        <a:ea typeface="+mn-ea"/>
        <a:cs typeface="+mn-cs"/>
      </a:defRPr>
    </a:lvl8pPr>
    <a:lvl9pPr marL="3930091" algn="l" defTabSz="982523" rtl="0" eaLnBrk="1" latinLnBrk="0" hangingPunct="1">
      <a:defRPr sz="128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59013" y="1143000"/>
            <a:ext cx="23399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A370B87-B9EE-E440-BD02-323A8E42E27E}" type="slidenum">
              <a:rPr lang="en-US" smtClean="0"/>
              <a:t>1</a:t>
            </a:fld>
            <a:endParaRPr lang="en-US"/>
          </a:p>
        </p:txBody>
      </p:sp>
    </p:spTree>
    <p:extLst>
      <p:ext uri="{BB962C8B-B14F-4D97-AF65-F5344CB8AC3E}">
        <p14:creationId xmlns:p14="http://schemas.microsoft.com/office/powerpoint/2010/main" val="35972907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BE4F91-CD7E-30DD-82E6-8C217439E5E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0EAD39-0CA2-AFE6-A762-A39FDEB1F1A0}"/>
              </a:ext>
            </a:extLst>
          </p:cNvPr>
          <p:cNvSpPr>
            <a:spLocks noGrp="1" noRot="1" noChangeAspect="1"/>
          </p:cNvSpPr>
          <p:nvPr>
            <p:ph type="sldImg"/>
          </p:nvPr>
        </p:nvSpPr>
        <p:spPr>
          <a:xfrm>
            <a:off x="2259013" y="1143000"/>
            <a:ext cx="2339975" cy="3086100"/>
          </a:xfrm>
        </p:spPr>
      </p:sp>
      <p:sp>
        <p:nvSpPr>
          <p:cNvPr id="3" name="Notes Placeholder 2">
            <a:extLst>
              <a:ext uri="{FF2B5EF4-FFF2-40B4-BE49-F238E27FC236}">
                <a16:creationId xmlns:a16="http://schemas.microsoft.com/office/drawing/2014/main" id="{896215C5-43AC-F0E8-1E9C-0198BDE6477F}"/>
              </a:ext>
            </a:extLst>
          </p:cNvPr>
          <p:cNvSpPr>
            <a:spLocks noGrp="1"/>
          </p:cNvSpPr>
          <p:nvPr>
            <p:ph type="body" idx="1"/>
          </p:nvPr>
        </p:nvSpPr>
        <p:spPr/>
        <p:txBody>
          <a:bodyPr/>
          <a:lstStyle/>
          <a:p>
            <a:r>
              <a:rPr lang="en-US" dirty="0"/>
              <a:t>Done!</a:t>
            </a:r>
          </a:p>
        </p:txBody>
      </p:sp>
      <p:sp>
        <p:nvSpPr>
          <p:cNvPr id="4" name="Slide Number Placeholder 3">
            <a:extLst>
              <a:ext uri="{FF2B5EF4-FFF2-40B4-BE49-F238E27FC236}">
                <a16:creationId xmlns:a16="http://schemas.microsoft.com/office/drawing/2014/main" id="{32E4173F-1785-BDA1-B4D4-6B6885ED0B86}"/>
              </a:ext>
            </a:extLst>
          </p:cNvPr>
          <p:cNvSpPr>
            <a:spLocks noGrp="1"/>
          </p:cNvSpPr>
          <p:nvPr>
            <p:ph type="sldNum" sz="quarter" idx="5"/>
          </p:nvPr>
        </p:nvSpPr>
        <p:spPr/>
        <p:txBody>
          <a:bodyPr/>
          <a:lstStyle/>
          <a:p>
            <a:fld id="{8A370B87-B9EE-E440-BD02-323A8E42E27E}" type="slidenum">
              <a:rPr lang="en-US" smtClean="0"/>
              <a:t>2</a:t>
            </a:fld>
            <a:endParaRPr lang="en-US"/>
          </a:p>
        </p:txBody>
      </p:sp>
    </p:spTree>
    <p:extLst>
      <p:ext uri="{BB962C8B-B14F-4D97-AF65-F5344CB8AC3E}">
        <p14:creationId xmlns:p14="http://schemas.microsoft.com/office/powerpoint/2010/main" val="38291044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747326-8C34-22ED-8E65-B6471B2116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90966C-5BD8-5E70-6221-8626FDE1B742}"/>
              </a:ext>
            </a:extLst>
          </p:cNvPr>
          <p:cNvSpPr>
            <a:spLocks noGrp="1" noRot="1" noChangeAspect="1"/>
          </p:cNvSpPr>
          <p:nvPr>
            <p:ph type="sldImg"/>
          </p:nvPr>
        </p:nvSpPr>
        <p:spPr>
          <a:xfrm>
            <a:off x="2259013" y="1143000"/>
            <a:ext cx="2339975" cy="3086100"/>
          </a:xfrm>
        </p:spPr>
      </p:sp>
      <p:sp>
        <p:nvSpPr>
          <p:cNvPr id="3" name="Notes Placeholder 2">
            <a:extLst>
              <a:ext uri="{FF2B5EF4-FFF2-40B4-BE49-F238E27FC236}">
                <a16:creationId xmlns:a16="http://schemas.microsoft.com/office/drawing/2014/main" id="{E1590DD6-DE1A-31CF-B900-23C8716E7D64}"/>
              </a:ext>
            </a:extLst>
          </p:cNvPr>
          <p:cNvSpPr>
            <a:spLocks noGrp="1"/>
          </p:cNvSpPr>
          <p:nvPr>
            <p:ph type="body" idx="1"/>
          </p:nvPr>
        </p:nvSpPr>
        <p:spPr/>
        <p:txBody>
          <a:bodyPr/>
          <a:lstStyle/>
          <a:p>
            <a:r>
              <a:rPr lang="en-US" dirty="0"/>
              <a:t>Done!</a:t>
            </a:r>
          </a:p>
        </p:txBody>
      </p:sp>
      <p:sp>
        <p:nvSpPr>
          <p:cNvPr id="4" name="Slide Number Placeholder 3">
            <a:extLst>
              <a:ext uri="{FF2B5EF4-FFF2-40B4-BE49-F238E27FC236}">
                <a16:creationId xmlns:a16="http://schemas.microsoft.com/office/drawing/2014/main" id="{A0BEE636-7ED7-94DA-A2CF-E96EBB5E0D92}"/>
              </a:ext>
            </a:extLst>
          </p:cNvPr>
          <p:cNvSpPr>
            <a:spLocks noGrp="1"/>
          </p:cNvSpPr>
          <p:nvPr>
            <p:ph type="sldNum" sz="quarter" idx="5"/>
          </p:nvPr>
        </p:nvSpPr>
        <p:spPr/>
        <p:txBody>
          <a:bodyPr/>
          <a:lstStyle/>
          <a:p>
            <a:fld id="{8A370B87-B9EE-E440-BD02-323A8E42E27E}" type="slidenum">
              <a:rPr lang="en-US" smtClean="0"/>
              <a:t>3</a:t>
            </a:fld>
            <a:endParaRPr lang="en-US"/>
          </a:p>
        </p:txBody>
      </p:sp>
    </p:spTree>
    <p:extLst>
      <p:ext uri="{BB962C8B-B14F-4D97-AF65-F5344CB8AC3E}">
        <p14:creationId xmlns:p14="http://schemas.microsoft.com/office/powerpoint/2010/main" val="1027193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642C96-8A01-81B8-06B1-A0FF655399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55E591-E3CB-C6D8-4BF7-75D175CC4BF0}"/>
              </a:ext>
            </a:extLst>
          </p:cNvPr>
          <p:cNvSpPr>
            <a:spLocks noGrp="1" noRot="1" noChangeAspect="1"/>
          </p:cNvSpPr>
          <p:nvPr>
            <p:ph type="sldImg"/>
          </p:nvPr>
        </p:nvSpPr>
        <p:spPr>
          <a:xfrm>
            <a:off x="2259013" y="1143000"/>
            <a:ext cx="2339975" cy="3086100"/>
          </a:xfrm>
        </p:spPr>
      </p:sp>
      <p:sp>
        <p:nvSpPr>
          <p:cNvPr id="3" name="Notes Placeholder 2">
            <a:extLst>
              <a:ext uri="{FF2B5EF4-FFF2-40B4-BE49-F238E27FC236}">
                <a16:creationId xmlns:a16="http://schemas.microsoft.com/office/drawing/2014/main" id="{93B7ABCC-66E1-15A2-AC58-59FD106B923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88F588E-A643-874C-B92D-7F0412FE7F0B}"/>
              </a:ext>
            </a:extLst>
          </p:cNvPr>
          <p:cNvSpPr>
            <a:spLocks noGrp="1"/>
          </p:cNvSpPr>
          <p:nvPr>
            <p:ph type="sldNum" sz="quarter" idx="5"/>
          </p:nvPr>
        </p:nvSpPr>
        <p:spPr/>
        <p:txBody>
          <a:bodyPr/>
          <a:lstStyle/>
          <a:p>
            <a:fld id="{8A370B87-B9EE-E440-BD02-323A8E42E27E}" type="slidenum">
              <a:rPr lang="en-US" smtClean="0"/>
              <a:t>4</a:t>
            </a:fld>
            <a:endParaRPr lang="en-US"/>
          </a:p>
        </p:txBody>
      </p:sp>
    </p:spTree>
    <p:extLst>
      <p:ext uri="{BB962C8B-B14F-4D97-AF65-F5344CB8AC3E}">
        <p14:creationId xmlns:p14="http://schemas.microsoft.com/office/powerpoint/2010/main" val="720762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A7ED00-A22B-3B8F-FC0E-8CD016CFA1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164D32-846D-DCAC-0C94-AFA33CB6C864}"/>
              </a:ext>
            </a:extLst>
          </p:cNvPr>
          <p:cNvSpPr>
            <a:spLocks noGrp="1" noRot="1" noChangeAspect="1"/>
          </p:cNvSpPr>
          <p:nvPr>
            <p:ph type="sldImg"/>
          </p:nvPr>
        </p:nvSpPr>
        <p:spPr>
          <a:xfrm>
            <a:off x="2259013" y="1143000"/>
            <a:ext cx="2339975" cy="3086100"/>
          </a:xfrm>
        </p:spPr>
      </p:sp>
      <p:sp>
        <p:nvSpPr>
          <p:cNvPr id="3" name="Notes Placeholder 2">
            <a:extLst>
              <a:ext uri="{FF2B5EF4-FFF2-40B4-BE49-F238E27FC236}">
                <a16:creationId xmlns:a16="http://schemas.microsoft.com/office/drawing/2014/main" id="{37462D92-C10F-7CFA-9331-134456C151F8}"/>
              </a:ext>
            </a:extLst>
          </p:cNvPr>
          <p:cNvSpPr>
            <a:spLocks noGrp="1"/>
          </p:cNvSpPr>
          <p:nvPr>
            <p:ph type="body" idx="1"/>
          </p:nvPr>
        </p:nvSpPr>
        <p:spPr/>
        <p:txBody>
          <a:bodyPr/>
          <a:lstStyle/>
          <a:p>
            <a:pPr marL="0" marR="0" lvl="0" indent="0" algn="l" defTabSz="982523" rtl="0" eaLnBrk="1" fontAlgn="auto" latinLnBrk="0" hangingPunct="1">
              <a:lnSpc>
                <a:spcPct val="100000"/>
              </a:lnSpc>
              <a:spcBef>
                <a:spcPts val="0"/>
              </a:spcBef>
              <a:spcAft>
                <a:spcPts val="0"/>
              </a:spcAft>
              <a:buClrTx/>
              <a:buSzTx/>
              <a:buFontTx/>
              <a:buNone/>
              <a:tabLst/>
              <a:defRPr/>
            </a:pPr>
            <a:r>
              <a:rPr lang="en-US" dirty="0"/>
              <a:t>Done!</a:t>
            </a:r>
          </a:p>
          <a:p>
            <a:endParaRPr lang="en-US" dirty="0"/>
          </a:p>
        </p:txBody>
      </p:sp>
      <p:sp>
        <p:nvSpPr>
          <p:cNvPr id="4" name="Slide Number Placeholder 3">
            <a:extLst>
              <a:ext uri="{FF2B5EF4-FFF2-40B4-BE49-F238E27FC236}">
                <a16:creationId xmlns:a16="http://schemas.microsoft.com/office/drawing/2014/main" id="{DDFAD07D-2BF1-8761-93CB-05AEC5E66E5A}"/>
              </a:ext>
            </a:extLst>
          </p:cNvPr>
          <p:cNvSpPr>
            <a:spLocks noGrp="1"/>
          </p:cNvSpPr>
          <p:nvPr>
            <p:ph type="sldNum" sz="quarter" idx="5"/>
          </p:nvPr>
        </p:nvSpPr>
        <p:spPr/>
        <p:txBody>
          <a:bodyPr/>
          <a:lstStyle/>
          <a:p>
            <a:fld id="{8A370B87-B9EE-E440-BD02-323A8E42E27E}" type="slidenum">
              <a:rPr lang="en-US" smtClean="0"/>
              <a:t>5</a:t>
            </a:fld>
            <a:endParaRPr lang="en-US"/>
          </a:p>
        </p:txBody>
      </p:sp>
    </p:spTree>
    <p:extLst>
      <p:ext uri="{BB962C8B-B14F-4D97-AF65-F5344CB8AC3E}">
        <p14:creationId xmlns:p14="http://schemas.microsoft.com/office/powerpoint/2010/main" val="3666043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8D7C1C-556E-1C42-BC7F-866106CE5C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0177136-132A-A5FC-1341-44F5017D44D4}"/>
              </a:ext>
            </a:extLst>
          </p:cNvPr>
          <p:cNvSpPr>
            <a:spLocks noGrp="1" noRot="1" noChangeAspect="1"/>
          </p:cNvSpPr>
          <p:nvPr>
            <p:ph type="sldImg"/>
          </p:nvPr>
        </p:nvSpPr>
        <p:spPr>
          <a:xfrm>
            <a:off x="2259013" y="1143000"/>
            <a:ext cx="2339975" cy="3086100"/>
          </a:xfrm>
        </p:spPr>
      </p:sp>
      <p:sp>
        <p:nvSpPr>
          <p:cNvPr id="3" name="Notes Placeholder 2">
            <a:extLst>
              <a:ext uri="{FF2B5EF4-FFF2-40B4-BE49-F238E27FC236}">
                <a16:creationId xmlns:a16="http://schemas.microsoft.com/office/drawing/2014/main" id="{F4454229-1F13-63F2-6E69-E80B604850DE}"/>
              </a:ext>
            </a:extLst>
          </p:cNvPr>
          <p:cNvSpPr>
            <a:spLocks noGrp="1"/>
          </p:cNvSpPr>
          <p:nvPr>
            <p:ph type="body" idx="1"/>
          </p:nvPr>
        </p:nvSpPr>
        <p:spPr/>
        <p:txBody>
          <a:bodyPr/>
          <a:lstStyle/>
          <a:p>
            <a:r>
              <a:rPr lang="en-US"/>
              <a:t>Done!</a:t>
            </a:r>
            <a:endParaRPr lang="en-US" dirty="0"/>
          </a:p>
        </p:txBody>
      </p:sp>
      <p:sp>
        <p:nvSpPr>
          <p:cNvPr id="4" name="Slide Number Placeholder 3">
            <a:extLst>
              <a:ext uri="{FF2B5EF4-FFF2-40B4-BE49-F238E27FC236}">
                <a16:creationId xmlns:a16="http://schemas.microsoft.com/office/drawing/2014/main" id="{F94A84E6-BF5F-B1E2-B01E-090177347BF9}"/>
              </a:ext>
            </a:extLst>
          </p:cNvPr>
          <p:cNvSpPr>
            <a:spLocks noGrp="1"/>
          </p:cNvSpPr>
          <p:nvPr>
            <p:ph type="sldNum" sz="quarter" idx="5"/>
          </p:nvPr>
        </p:nvSpPr>
        <p:spPr/>
        <p:txBody>
          <a:bodyPr/>
          <a:lstStyle/>
          <a:p>
            <a:fld id="{8A370B87-B9EE-E440-BD02-323A8E42E27E}" type="slidenum">
              <a:rPr lang="en-US" smtClean="0"/>
              <a:t>6</a:t>
            </a:fld>
            <a:endParaRPr lang="en-US"/>
          </a:p>
        </p:txBody>
      </p:sp>
    </p:spTree>
    <p:extLst>
      <p:ext uri="{BB962C8B-B14F-4D97-AF65-F5344CB8AC3E}">
        <p14:creationId xmlns:p14="http://schemas.microsoft.com/office/powerpoint/2010/main" val="1720008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F22280-F512-6C24-78CC-A34CD21E85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2AA723-99F8-0809-712D-D06392E0B793}"/>
              </a:ext>
            </a:extLst>
          </p:cNvPr>
          <p:cNvSpPr>
            <a:spLocks noGrp="1" noRot="1" noChangeAspect="1"/>
          </p:cNvSpPr>
          <p:nvPr>
            <p:ph type="sldImg"/>
          </p:nvPr>
        </p:nvSpPr>
        <p:spPr>
          <a:xfrm>
            <a:off x="2259013" y="1143000"/>
            <a:ext cx="2339975" cy="3086100"/>
          </a:xfrm>
        </p:spPr>
      </p:sp>
      <p:sp>
        <p:nvSpPr>
          <p:cNvPr id="3" name="Notes Placeholder 2">
            <a:extLst>
              <a:ext uri="{FF2B5EF4-FFF2-40B4-BE49-F238E27FC236}">
                <a16:creationId xmlns:a16="http://schemas.microsoft.com/office/drawing/2014/main" id="{6A935B46-F23C-4F35-B64F-C97E85CF743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5086B2C-4DD2-B0ED-2229-5C0DD12D172E}"/>
              </a:ext>
            </a:extLst>
          </p:cNvPr>
          <p:cNvSpPr>
            <a:spLocks noGrp="1"/>
          </p:cNvSpPr>
          <p:nvPr>
            <p:ph type="sldNum" sz="quarter" idx="5"/>
          </p:nvPr>
        </p:nvSpPr>
        <p:spPr/>
        <p:txBody>
          <a:bodyPr/>
          <a:lstStyle/>
          <a:p>
            <a:fld id="{8A370B87-B9EE-E440-BD02-323A8E42E27E}" type="slidenum">
              <a:rPr lang="en-US" smtClean="0"/>
              <a:t>7</a:t>
            </a:fld>
            <a:endParaRPr lang="en-US"/>
          </a:p>
        </p:txBody>
      </p:sp>
    </p:spTree>
    <p:extLst>
      <p:ext uri="{BB962C8B-B14F-4D97-AF65-F5344CB8AC3E}">
        <p14:creationId xmlns:p14="http://schemas.microsoft.com/office/powerpoint/2010/main" val="1242771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0732E5-B54E-AA01-BB36-6073046ADE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BCE9DA-9F93-6F79-27FC-227A47CB7187}"/>
              </a:ext>
            </a:extLst>
          </p:cNvPr>
          <p:cNvSpPr>
            <a:spLocks noGrp="1" noRot="1" noChangeAspect="1"/>
          </p:cNvSpPr>
          <p:nvPr>
            <p:ph type="sldImg"/>
          </p:nvPr>
        </p:nvSpPr>
        <p:spPr>
          <a:xfrm>
            <a:off x="2259013" y="1143000"/>
            <a:ext cx="2339975" cy="3086100"/>
          </a:xfrm>
        </p:spPr>
      </p:sp>
      <p:sp>
        <p:nvSpPr>
          <p:cNvPr id="3" name="Notes Placeholder 2">
            <a:extLst>
              <a:ext uri="{FF2B5EF4-FFF2-40B4-BE49-F238E27FC236}">
                <a16:creationId xmlns:a16="http://schemas.microsoft.com/office/drawing/2014/main" id="{D8DB01C9-AF96-B7D8-BFB1-9C7ED9966A05}"/>
              </a:ext>
            </a:extLst>
          </p:cNvPr>
          <p:cNvSpPr>
            <a:spLocks noGrp="1"/>
          </p:cNvSpPr>
          <p:nvPr>
            <p:ph type="body" idx="1"/>
          </p:nvPr>
        </p:nvSpPr>
        <p:spPr/>
        <p:txBody>
          <a:bodyPr/>
          <a:lstStyle/>
          <a:p>
            <a:r>
              <a:rPr lang="en-US" dirty="0"/>
              <a:t>https://arxiv.org/pdf/2401.17788v1.pdf</a:t>
            </a:r>
            <a:br>
              <a:rPr lang="en-US" dirty="0"/>
            </a:br>
            <a:r>
              <a:rPr lang="en-US" dirty="0"/>
              <a:t>Done </a:t>
            </a:r>
          </a:p>
        </p:txBody>
      </p:sp>
      <p:sp>
        <p:nvSpPr>
          <p:cNvPr id="4" name="Slide Number Placeholder 3">
            <a:extLst>
              <a:ext uri="{FF2B5EF4-FFF2-40B4-BE49-F238E27FC236}">
                <a16:creationId xmlns:a16="http://schemas.microsoft.com/office/drawing/2014/main" id="{8F8CE2FD-82D0-B212-583E-243EDD60DC4D}"/>
              </a:ext>
            </a:extLst>
          </p:cNvPr>
          <p:cNvSpPr>
            <a:spLocks noGrp="1"/>
          </p:cNvSpPr>
          <p:nvPr>
            <p:ph type="sldNum" sz="quarter" idx="5"/>
          </p:nvPr>
        </p:nvSpPr>
        <p:spPr/>
        <p:txBody>
          <a:bodyPr/>
          <a:lstStyle/>
          <a:p>
            <a:fld id="{8A370B87-B9EE-E440-BD02-323A8E42E27E}" type="slidenum">
              <a:rPr lang="en-US" smtClean="0"/>
              <a:t>8</a:t>
            </a:fld>
            <a:endParaRPr lang="en-US"/>
          </a:p>
        </p:txBody>
      </p:sp>
    </p:spTree>
    <p:extLst>
      <p:ext uri="{BB962C8B-B14F-4D97-AF65-F5344CB8AC3E}">
        <p14:creationId xmlns:p14="http://schemas.microsoft.com/office/powerpoint/2010/main" val="40161596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76010"/>
            <a:ext cx="6606540" cy="3565372"/>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378877"/>
            <a:ext cx="5829300" cy="2472528"/>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CC2BB0E-22AC-894F-B842-F7F693AB4942}" type="datetimeFigureOut">
              <a:rPr lang="en-US" smtClean="0"/>
              <a:t>02/18/2024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1398373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C2BB0E-22AC-894F-B842-F7F693AB4942}" type="datetimeFigureOut">
              <a:rPr lang="en-US" smtClean="0"/>
              <a:t>02/18/2024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20901407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45236"/>
            <a:ext cx="1675924" cy="86787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45236"/>
            <a:ext cx="4930616" cy="867874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C2BB0E-22AC-894F-B842-F7F693AB4942}" type="datetimeFigureOut">
              <a:rPr lang="en-US" smtClean="0"/>
              <a:t>02/18/2024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1187051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C2BB0E-22AC-894F-B842-F7F693AB4942}" type="datetimeFigureOut">
              <a:rPr lang="en-US" smtClean="0"/>
              <a:t>02/18/2024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3676881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53132"/>
            <a:ext cx="6703695" cy="4259955"/>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853388"/>
            <a:ext cx="6703695" cy="2240210"/>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C2BB0E-22AC-894F-B842-F7F693AB4942}" type="datetimeFigureOut">
              <a:rPr lang="en-US" smtClean="0"/>
              <a:t>02/18/2024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3069810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726182"/>
            <a:ext cx="3303270" cy="64977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726182"/>
            <a:ext cx="3303270" cy="64977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C2BB0E-22AC-894F-B842-F7F693AB4942}" type="datetimeFigureOut">
              <a:rPr lang="en-US" smtClean="0"/>
              <a:t>02/18/2024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2090300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45239"/>
            <a:ext cx="6703695" cy="1979446"/>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510459"/>
            <a:ext cx="3288089" cy="1230337"/>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740796"/>
            <a:ext cx="3288089" cy="55021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510459"/>
            <a:ext cx="3304282" cy="1230337"/>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740796"/>
            <a:ext cx="3304282" cy="55021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C2BB0E-22AC-894F-B842-F7F693AB4942}" type="datetimeFigureOut">
              <a:rPr lang="en-US" smtClean="0"/>
              <a:t>02/18/2024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4008387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C2BB0E-22AC-894F-B842-F7F693AB4942}" type="datetimeFigureOut">
              <a:rPr lang="en-US" smtClean="0"/>
              <a:t>02/18/2024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3938138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C2BB0E-22AC-894F-B842-F7F693AB4942}" type="datetimeFigureOut">
              <a:rPr lang="en-US" smtClean="0"/>
              <a:t>02/18/2024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2191130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82731"/>
            <a:ext cx="2506801" cy="2389558"/>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74511"/>
            <a:ext cx="3934778" cy="7277721"/>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72289"/>
            <a:ext cx="2506801" cy="5691795"/>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5CC2BB0E-22AC-894F-B842-F7F693AB4942}" type="datetimeFigureOut">
              <a:rPr lang="en-US" smtClean="0"/>
              <a:t>02/18/2024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6471949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82731"/>
            <a:ext cx="2506801" cy="2389558"/>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74511"/>
            <a:ext cx="3934778" cy="7277721"/>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72289"/>
            <a:ext cx="2506801" cy="5691795"/>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5CC2BB0E-22AC-894F-B842-F7F693AB4942}" type="datetimeFigureOut">
              <a:rPr lang="en-US" smtClean="0"/>
              <a:t>02/18/2024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50A3F1-D574-184B-ADB9-9EDCDAEA006F}" type="slidenum">
              <a:rPr lang="en-US" smtClean="0"/>
              <a:t>‹#›</a:t>
            </a:fld>
            <a:endParaRPr lang="en-US"/>
          </a:p>
        </p:txBody>
      </p:sp>
    </p:spTree>
    <p:extLst>
      <p:ext uri="{BB962C8B-B14F-4D97-AF65-F5344CB8AC3E}">
        <p14:creationId xmlns:p14="http://schemas.microsoft.com/office/powerpoint/2010/main" val="22391239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45239"/>
            <a:ext cx="6703695" cy="197944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726182"/>
            <a:ext cx="6703695" cy="649779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491858"/>
            <a:ext cx="1748790" cy="545236"/>
          </a:xfrm>
          <a:prstGeom prst="rect">
            <a:avLst/>
          </a:prstGeom>
        </p:spPr>
        <p:txBody>
          <a:bodyPr vert="horz" lIns="91440" tIns="45720" rIns="91440" bIns="45720" rtlCol="0" anchor="ctr"/>
          <a:lstStyle>
            <a:lvl1pPr algn="l">
              <a:defRPr sz="1020">
                <a:solidFill>
                  <a:schemeClr val="tx1">
                    <a:tint val="75000"/>
                  </a:schemeClr>
                </a:solidFill>
              </a:defRPr>
            </a:lvl1pPr>
          </a:lstStyle>
          <a:p>
            <a:fld id="{5CC2BB0E-22AC-894F-B842-F7F693AB4942}" type="datetimeFigureOut">
              <a:rPr lang="en-US" smtClean="0"/>
              <a:t>02/18/2024</a:t>
            </a:fld>
            <a:endParaRPr lang="en-US"/>
          </a:p>
        </p:txBody>
      </p:sp>
      <p:sp>
        <p:nvSpPr>
          <p:cNvPr id="5" name="Footer Placeholder 4"/>
          <p:cNvSpPr>
            <a:spLocks noGrp="1"/>
          </p:cNvSpPr>
          <p:nvPr>
            <p:ph type="ftr" sz="quarter" idx="3"/>
          </p:nvPr>
        </p:nvSpPr>
        <p:spPr>
          <a:xfrm>
            <a:off x="2574608" y="9491858"/>
            <a:ext cx="2623185" cy="545236"/>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9491858"/>
            <a:ext cx="1748790" cy="545236"/>
          </a:xfrm>
          <a:prstGeom prst="rect">
            <a:avLst/>
          </a:prstGeom>
        </p:spPr>
        <p:txBody>
          <a:bodyPr vert="horz" lIns="91440" tIns="45720" rIns="91440" bIns="45720" rtlCol="0" anchor="ctr"/>
          <a:lstStyle>
            <a:lvl1pPr algn="r">
              <a:defRPr sz="1020">
                <a:solidFill>
                  <a:schemeClr val="tx1">
                    <a:tint val="75000"/>
                  </a:schemeClr>
                </a:solidFill>
              </a:defRPr>
            </a:lvl1pPr>
          </a:lstStyle>
          <a:p>
            <a:fld id="{BD50A3F1-D574-184B-ADB9-9EDCDAEA006F}" type="slidenum">
              <a:rPr lang="en-US" smtClean="0"/>
              <a:t>‹#›</a:t>
            </a:fld>
            <a:endParaRPr lang="en-US"/>
          </a:p>
        </p:txBody>
      </p:sp>
    </p:spTree>
    <p:extLst>
      <p:ext uri="{BB962C8B-B14F-4D97-AF65-F5344CB8AC3E}">
        <p14:creationId xmlns:p14="http://schemas.microsoft.com/office/powerpoint/2010/main" val="331525345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jpg"/><Relationship Id="rId7" Type="http://schemas.openxmlformats.org/officeDocument/2006/relationships/hyperlink" Target="https://openai.com/blog/memory-and-new-controls-for-chatgpt"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huggingface.co/spaces/tsujuifu/ml-mgie" TargetMode="External"/><Relationship Id="rId11" Type="http://schemas.openxmlformats.org/officeDocument/2006/relationships/image" Target="../media/image9.png"/><Relationship Id="rId5" Type="http://schemas.openxmlformats.org/officeDocument/2006/relationships/image" Target="../media/image5.jpg"/><Relationship Id="rId10" Type="http://schemas.openxmlformats.org/officeDocument/2006/relationships/image" Target="../media/image8.png"/><Relationship Id="rId4" Type="http://schemas.openxmlformats.org/officeDocument/2006/relationships/hyperlink" Target="https://cohere.com/research/aya" TargetMode="External"/><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hyperlink" Target="https://home.mlops.community/public/events/ai-in-production-2024-02-15"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hyperlink" Target="https://github.com/joaomdmoura/crewAI" TargetMode="External"/><Relationship Id="rId7" Type="http://schemas.openxmlformats.org/officeDocument/2006/relationships/hyperlink" Target="https://github.com/phidatahq/phidata"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ithub.com/metavoiceio/metavoice-src" TargetMode="External"/><Relationship Id="rId5" Type="http://schemas.openxmlformats.org/officeDocument/2006/relationships/hyperlink" Target="https://github.com/TheR1D/shell_gpt" TargetMode="External"/><Relationship Id="rId4" Type="http://schemas.openxmlformats.org/officeDocument/2006/relationships/hyperlink" Target="https://github.com/apple/ml-mgie"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7.jpeg"/><Relationship Id="rId4" Type="http://schemas.openxmlformats.org/officeDocument/2006/relationships/image" Target="../media/image16.jpe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hyperlink" Target="Read%20Full%20Article"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6E9"/>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F117A27-3307-A658-FC68-79CB61E30722}"/>
              </a:ext>
            </a:extLst>
          </p:cNvPr>
          <p:cNvSpPr txBox="1">
            <a:spLocks noGrp="1" noRot="1" noMove="1" noResize="1" noEditPoints="1" noAdjustHandles="1" noChangeArrowheads="1" noChangeShapeType="1"/>
          </p:cNvSpPr>
          <p:nvPr/>
        </p:nvSpPr>
        <p:spPr>
          <a:xfrm>
            <a:off x="5579733" y="1599477"/>
            <a:ext cx="1614921" cy="283283"/>
          </a:xfrm>
          <a:prstGeom prst="rect">
            <a:avLst/>
          </a:prstGeom>
          <a:noFill/>
        </p:spPr>
        <p:txBody>
          <a:bodyPr wrap="square">
            <a:spAutoFit/>
          </a:bodyPr>
          <a:lstStyle/>
          <a:p>
            <a:r>
              <a:rPr lang="en-US" sz="1241"/>
              <a:t>February 21, </a:t>
            </a:r>
            <a:r>
              <a:rPr lang="en-US" sz="1241" dirty="0"/>
              <a:t>2024</a:t>
            </a:r>
          </a:p>
        </p:txBody>
      </p:sp>
      <p:pic>
        <p:nvPicPr>
          <p:cNvPr id="1026" name="Picture 2" descr="No photo description available.">
            <a:extLst>
              <a:ext uri="{FF2B5EF4-FFF2-40B4-BE49-F238E27FC236}">
                <a16:creationId xmlns:a16="http://schemas.microsoft.com/office/drawing/2014/main" id="{C530656F-AB9E-5B27-299E-1924CF23BB5C}"/>
              </a:ext>
            </a:extLst>
          </p:cNvPr>
          <p:cNvPicPr>
            <a:picLocks noChangeAspect="1"/>
          </p:cNvPicPr>
          <p:nvPr/>
        </p:nvPicPr>
        <p:blipFill rotWithShape="1">
          <a:blip r:embed="rId3">
            <a:extLst>
              <a:ext uri="{28A0092B-C50C-407E-A947-70E740481C1C}">
                <a14:useLocalDpi xmlns:a14="http://schemas.microsoft.com/office/drawing/2010/main" val="0"/>
              </a:ext>
            </a:extLst>
          </a:blip>
          <a:srcRect l="20095" t="24595" r="18492" b="23964"/>
          <a:stretch/>
        </p:blipFill>
        <p:spPr bwMode="auto">
          <a:xfrm>
            <a:off x="6018543" y="271207"/>
            <a:ext cx="1010803" cy="1051648"/>
          </a:xfrm>
          <a:prstGeom prst="rect">
            <a:avLst/>
          </a:prstGeom>
          <a:noFill/>
          <a:ln>
            <a:noFill/>
          </a:ln>
        </p:spPr>
      </p:pic>
      <p:grpSp>
        <p:nvGrpSpPr>
          <p:cNvPr id="10" name="Group 9">
            <a:extLst>
              <a:ext uri="{FF2B5EF4-FFF2-40B4-BE49-F238E27FC236}">
                <a16:creationId xmlns:a16="http://schemas.microsoft.com/office/drawing/2014/main" id="{DA73A1D9-1A67-89A7-17C4-8D3AEEB10446}"/>
              </a:ext>
            </a:extLst>
          </p:cNvPr>
          <p:cNvGrpSpPr>
            <a:grpSpLocks noGrp="1" noUngrp="1" noRot="1" noMove="1" noResize="1"/>
          </p:cNvGrpSpPr>
          <p:nvPr/>
        </p:nvGrpSpPr>
        <p:grpSpPr>
          <a:xfrm>
            <a:off x="75204" y="-18855"/>
            <a:ext cx="6970994" cy="5029200"/>
            <a:chOff x="86539" y="-34878"/>
            <a:chExt cx="6970994" cy="5029200"/>
          </a:xfrm>
        </p:grpSpPr>
        <p:sp>
          <p:nvSpPr>
            <p:cNvPr id="18" name="Rectangle 17">
              <a:extLst>
                <a:ext uri="{FF2B5EF4-FFF2-40B4-BE49-F238E27FC236}">
                  <a16:creationId xmlns:a16="http://schemas.microsoft.com/office/drawing/2014/main" id="{B1777C82-CD5D-79B2-E64F-A5CE82654117}"/>
                </a:ext>
              </a:extLst>
            </p:cNvPr>
            <p:cNvSpPr>
              <a:spLocks noGrp="1" noRot="1" noMove="1" noResize="1" noEditPoints="1" noAdjustHandles="1" noChangeArrowheads="1" noChangeShapeType="1"/>
            </p:cNvSpPr>
            <p:nvPr/>
          </p:nvSpPr>
          <p:spPr>
            <a:xfrm>
              <a:off x="86539" y="-34878"/>
              <a:ext cx="4114800" cy="5029200"/>
            </a:xfrm>
            <a:prstGeom prst="rect">
              <a:avLst/>
            </a:prstGeom>
            <a:solidFill>
              <a:srgbClr val="0B4068"/>
            </a:solidFill>
            <a:ln>
              <a:solidFill>
                <a:srgbClr val="0048AA"/>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999" dirty="0">
                <a:highlight>
                  <a:srgbClr val="0B4068"/>
                </a:highlight>
              </a:endParaRPr>
            </a:p>
          </p:txBody>
        </p:sp>
        <p:pic>
          <p:nvPicPr>
            <p:cNvPr id="3" name="Picture 4">
              <a:extLst>
                <a:ext uri="{FF2B5EF4-FFF2-40B4-BE49-F238E27FC236}">
                  <a16:creationId xmlns:a16="http://schemas.microsoft.com/office/drawing/2014/main" id="{0C6E8D83-6ED0-A73E-A73E-6DA2E1925D99}"/>
                </a:ext>
              </a:extLst>
            </p:cNvPr>
            <p:cNvPicPr preferRelativeResize="0">
              <a:picLocks noGrp="1" noRot="1" noMove="1" noResize="1" noEditPoints="1" noAdjustHandles="1" noChangeArrowheads="1" noChangeShapeType="1" noCrop="1"/>
            </p:cNvPicPr>
            <p:nvPr/>
          </p:nvPicPr>
          <p:blipFill>
            <a:blip r:embed="rId4">
              <a:extLst>
                <a:ext uri="{28A0092B-C50C-407E-A947-70E740481C1C}">
                  <a14:useLocalDpi xmlns:a14="http://schemas.microsoft.com/office/drawing/2010/main" val="0"/>
                </a:ext>
              </a:extLst>
            </a:blip>
            <a:srcRect/>
            <a:stretch>
              <a:fillRect/>
            </a:stretch>
          </p:blipFill>
          <p:spPr bwMode="auto">
            <a:xfrm>
              <a:off x="742568" y="2229763"/>
              <a:ext cx="6314965" cy="2743200"/>
            </a:xfrm>
            <a:prstGeom prst="rect">
              <a:avLst/>
            </a:prstGeom>
            <a:solidFill>
              <a:srgbClr val="FFFFFF"/>
            </a:solidFill>
            <a:effectLst>
              <a:softEdge rad="63500"/>
            </a:effectLst>
          </p:spPr>
        </p:pic>
        <p:sp>
          <p:nvSpPr>
            <p:cNvPr id="11" name="TextBox 10">
              <a:extLst>
                <a:ext uri="{FF2B5EF4-FFF2-40B4-BE49-F238E27FC236}">
                  <a16:creationId xmlns:a16="http://schemas.microsoft.com/office/drawing/2014/main" id="{E01C2436-3F25-4E97-FDDC-EE9C5ECF35A2}"/>
                </a:ext>
              </a:extLst>
            </p:cNvPr>
            <p:cNvSpPr txBox="1">
              <a:spLocks noGrp="1" noRot="1" noMove="1" noResize="1" noEditPoints="1" noAdjustHandles="1" noChangeArrowheads="1" noChangeShapeType="1"/>
            </p:cNvSpPr>
            <p:nvPr/>
          </p:nvSpPr>
          <p:spPr>
            <a:xfrm>
              <a:off x="920042" y="576213"/>
              <a:ext cx="4063561" cy="1526156"/>
            </a:xfrm>
            <a:prstGeom prst="rect">
              <a:avLst/>
            </a:prstGeom>
            <a:noFill/>
          </p:spPr>
          <p:txBody>
            <a:bodyPr wrap="square">
              <a:spAutoFit/>
            </a:bodyPr>
            <a:lstStyle/>
            <a:p>
              <a:r>
                <a:rPr lang="en-US" sz="3308" dirty="0">
                  <a:solidFill>
                    <a:schemeClr val="bg1"/>
                  </a:solidFill>
                  <a:latin typeface=""/>
                </a:rPr>
                <a:t>Generative AI Newsletter</a:t>
              </a:r>
            </a:p>
            <a:p>
              <a:endParaRPr lang="en-US" sz="930" dirty="0">
                <a:solidFill>
                  <a:schemeClr val="bg1"/>
                </a:solidFill>
                <a:latin typeface=""/>
              </a:endParaRPr>
            </a:p>
            <a:p>
              <a:r>
                <a:rPr lang="en-US" sz="1447" dirty="0">
                  <a:solidFill>
                    <a:srgbClr val="FFC000"/>
                  </a:solidFill>
                </a:rPr>
                <a:t>Slack Chanel: #GENAI </a:t>
              </a:r>
            </a:p>
          </p:txBody>
        </p:sp>
      </p:grpSp>
      <p:grpSp>
        <p:nvGrpSpPr>
          <p:cNvPr id="2" name="Group 1">
            <a:extLst>
              <a:ext uri="{FF2B5EF4-FFF2-40B4-BE49-F238E27FC236}">
                <a16:creationId xmlns:a16="http://schemas.microsoft.com/office/drawing/2014/main" id="{0EC2A85D-4F6A-648A-591A-70BD440C53C9}"/>
              </a:ext>
            </a:extLst>
          </p:cNvPr>
          <p:cNvGrpSpPr>
            <a:grpSpLocks/>
          </p:cNvGrpSpPr>
          <p:nvPr/>
        </p:nvGrpSpPr>
        <p:grpSpPr>
          <a:xfrm>
            <a:off x="4028678" y="4307195"/>
            <a:ext cx="3067703" cy="3269540"/>
            <a:chOff x="3990704" y="3362341"/>
            <a:chExt cx="3067703" cy="3269540"/>
          </a:xfrm>
        </p:grpSpPr>
        <p:sp>
          <p:nvSpPr>
            <p:cNvPr id="20" name="Rectangle 19">
              <a:extLst>
                <a:ext uri="{FF2B5EF4-FFF2-40B4-BE49-F238E27FC236}">
                  <a16:creationId xmlns:a16="http://schemas.microsoft.com/office/drawing/2014/main" id="{6F2A7135-224A-CDCC-3051-08C4385461C5}"/>
                </a:ext>
              </a:extLst>
            </p:cNvPr>
            <p:cNvSpPr>
              <a:spLocks noGrp="1" noRot="1" noMove="1" noResize="1" noEditPoints="1" noAdjustHandles="1" noChangeArrowheads="1" noChangeShapeType="1"/>
            </p:cNvSpPr>
            <p:nvPr/>
          </p:nvSpPr>
          <p:spPr>
            <a:xfrm>
              <a:off x="3990704" y="3431481"/>
              <a:ext cx="3017520" cy="3200400"/>
            </a:xfrm>
            <a:prstGeom prst="rect">
              <a:avLst/>
            </a:prstGeom>
            <a:solidFill>
              <a:srgbClr val="0B4068"/>
            </a:solidFill>
            <a:ln>
              <a:solidFill>
                <a:srgbClr val="0048AA"/>
              </a:solidFill>
            </a:ln>
            <a:effectLst>
              <a:softEdge rad="63500"/>
            </a:effectLst>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r>
                <a:rPr lang="en-US" sz="1999" dirty="0">
                  <a:highlight>
                    <a:srgbClr val="0B4068"/>
                  </a:highlight>
                </a:rPr>
                <a:t> </a:t>
              </a:r>
            </a:p>
          </p:txBody>
        </p:sp>
        <p:sp>
          <p:nvSpPr>
            <p:cNvPr id="22" name="TextBox 21">
              <a:extLst>
                <a:ext uri="{FF2B5EF4-FFF2-40B4-BE49-F238E27FC236}">
                  <a16:creationId xmlns:a16="http://schemas.microsoft.com/office/drawing/2014/main" id="{0D4C7D85-625F-38CB-E560-286105FDDF4B}"/>
                </a:ext>
              </a:extLst>
            </p:cNvPr>
            <p:cNvSpPr txBox="1">
              <a:spLocks/>
            </p:cNvSpPr>
            <p:nvPr/>
          </p:nvSpPr>
          <p:spPr>
            <a:xfrm>
              <a:off x="4021702" y="3362341"/>
              <a:ext cx="2837636" cy="369332"/>
            </a:xfrm>
            <a:prstGeom prst="rect">
              <a:avLst/>
            </a:prstGeom>
            <a:noFill/>
          </p:spPr>
          <p:txBody>
            <a:bodyPr wrap="none" rtlCol="0">
              <a:spAutoFit/>
            </a:bodyPr>
            <a:lstStyle/>
            <a:p>
              <a:r>
                <a:rPr lang="en-US" b="1" dirty="0">
                  <a:solidFill>
                    <a:schemeClr val="bg2"/>
                  </a:solidFill>
                  <a:highlight>
                    <a:srgbClr val="0B4068"/>
                  </a:highlight>
                  <a:latin typeface="Verdana" panose="020B0604030504040204" pitchFamily="34" charset="0"/>
                  <a:ea typeface="Verdana" panose="020B0604030504040204" pitchFamily="34" charset="0"/>
                </a:rPr>
                <a:t>What You Will Read:</a:t>
              </a:r>
            </a:p>
          </p:txBody>
        </p:sp>
        <p:sp>
          <p:nvSpPr>
            <p:cNvPr id="26" name="TextBox 25">
              <a:extLst>
                <a:ext uri="{FF2B5EF4-FFF2-40B4-BE49-F238E27FC236}">
                  <a16:creationId xmlns:a16="http://schemas.microsoft.com/office/drawing/2014/main" id="{78CCFBF1-B6F4-9F90-A6C7-BE576181B446}"/>
                </a:ext>
              </a:extLst>
            </p:cNvPr>
            <p:cNvSpPr txBox="1">
              <a:spLocks/>
            </p:cNvSpPr>
            <p:nvPr/>
          </p:nvSpPr>
          <p:spPr>
            <a:xfrm>
              <a:off x="4040887" y="3608752"/>
              <a:ext cx="3017520" cy="2923877"/>
            </a:xfrm>
            <a:prstGeom prst="rect">
              <a:avLst/>
            </a:prstGeom>
            <a:noFill/>
          </p:spPr>
          <p:txBody>
            <a:bodyPr wrap="square" rtlCol="0">
              <a:spAutoFit/>
            </a:bodyPr>
            <a:lstStyle/>
            <a:p>
              <a:pPr>
                <a:lnSpc>
                  <a:spcPct val="150000"/>
                </a:lnSpc>
              </a:pPr>
              <a:endParaRPr lang="en-US" sz="400" i="0" dirty="0">
                <a:solidFill>
                  <a:srgbClr val="FFFFFF"/>
                </a:solidFill>
                <a:effectLst/>
                <a:latin typeface="Verdana" panose="020B0604030504040204" pitchFamily="34" charset="0"/>
                <a:ea typeface="Verdana" panose="020B0604030504040204" pitchFamily="34" charset="0"/>
              </a:endParaRPr>
            </a:p>
            <a:p>
              <a:pPr>
                <a:lnSpc>
                  <a:spcPct val="150000"/>
                </a:lnSpc>
              </a:pPr>
              <a:r>
                <a:rPr lang="en-US" sz="1400" i="0" dirty="0">
                  <a:solidFill>
                    <a:srgbClr val="FFFFFF"/>
                  </a:solidFill>
                  <a:effectLst/>
                  <a:latin typeface="Verdana" panose="020B0604030504040204" pitchFamily="34" charset="0"/>
                  <a:ea typeface="Verdana" panose="020B0604030504040204" pitchFamily="34" charset="0"/>
                </a:rPr>
                <a:t>Page 2: Top News Of The Week</a:t>
              </a:r>
            </a:p>
            <a:p>
              <a:pPr>
                <a:lnSpc>
                  <a:spcPct val="150000"/>
                </a:lnSpc>
              </a:pPr>
              <a:r>
                <a:rPr lang="en-US" sz="1400" i="0" dirty="0">
                  <a:solidFill>
                    <a:srgbClr val="FFFFFF"/>
                  </a:solidFill>
                  <a:effectLst/>
                  <a:latin typeface="Verdana" panose="020B0604030504040204" pitchFamily="34" charset="0"/>
                  <a:ea typeface="Verdana" panose="020B0604030504040204" pitchFamily="34" charset="0"/>
                </a:rPr>
                <a:t>Page 3: Latest Large Language Model Paper</a:t>
              </a:r>
            </a:p>
            <a:p>
              <a:pPr>
                <a:lnSpc>
                  <a:spcPct val="150000"/>
                </a:lnSpc>
              </a:pPr>
              <a:r>
                <a:rPr lang="en-US" sz="1400" dirty="0">
                  <a:solidFill>
                    <a:srgbClr val="FFFFFF"/>
                  </a:solidFill>
                  <a:latin typeface="Verdana" panose="020B0604030504040204" pitchFamily="34" charset="0"/>
                  <a:ea typeface="Verdana" panose="020B0604030504040204" pitchFamily="34" charset="0"/>
                </a:rPr>
                <a:t>Page 4: </a:t>
              </a:r>
              <a:r>
                <a:rPr lang="en-US" sz="1400" i="0" dirty="0">
                  <a:solidFill>
                    <a:srgbClr val="FFFFFF"/>
                  </a:solidFill>
                  <a:effectLst/>
                  <a:latin typeface="Verdana" panose="020B0604030504040204" pitchFamily="34" charset="0"/>
                  <a:ea typeface="Verdana" panose="020B0604030504040204" pitchFamily="34" charset="0"/>
                </a:rPr>
                <a:t>AI in Production</a:t>
              </a:r>
            </a:p>
            <a:p>
              <a:pPr>
                <a:lnSpc>
                  <a:spcPct val="150000"/>
                </a:lnSpc>
              </a:pPr>
              <a:r>
                <a:rPr lang="en-US" sz="1400" dirty="0">
                  <a:solidFill>
                    <a:srgbClr val="FFFFFF"/>
                  </a:solidFill>
                  <a:latin typeface="Verdana" panose="020B0604030504040204" pitchFamily="34" charset="0"/>
                  <a:ea typeface="Verdana" panose="020B0604030504040204" pitchFamily="34" charset="0"/>
                </a:rPr>
                <a:t>Page 5: Top LLM GitHub Repos</a:t>
              </a:r>
            </a:p>
            <a:p>
              <a:pPr>
                <a:lnSpc>
                  <a:spcPct val="150000"/>
                </a:lnSpc>
              </a:pPr>
              <a:r>
                <a:rPr lang="en-US" sz="1400" dirty="0">
                  <a:solidFill>
                    <a:schemeClr val="bg1"/>
                  </a:solidFill>
                  <a:latin typeface="Verdana" panose="020B0604030504040204" pitchFamily="34" charset="0"/>
                  <a:ea typeface="Verdana" panose="020B0604030504040204" pitchFamily="34" charset="0"/>
                </a:rPr>
                <a:t>Page 6: </a:t>
              </a:r>
            </a:p>
            <a:p>
              <a:pPr>
                <a:lnSpc>
                  <a:spcPct val="150000"/>
                </a:lnSpc>
              </a:pPr>
              <a:r>
                <a:rPr lang="en-US" sz="1400" dirty="0">
                  <a:solidFill>
                    <a:srgbClr val="F6F6E9"/>
                  </a:solidFill>
                  <a:latin typeface="Verdana" panose="020B0604030504040204" pitchFamily="34" charset="0"/>
                  <a:ea typeface="Verdana" panose="020B0604030504040204" pitchFamily="34" charset="0"/>
                </a:rPr>
                <a:t>Page 7: Be A Prompt Engineer</a:t>
              </a:r>
            </a:p>
            <a:p>
              <a:pPr>
                <a:lnSpc>
                  <a:spcPct val="150000"/>
                </a:lnSpc>
              </a:pPr>
              <a:r>
                <a:rPr lang="en-US" sz="1400" dirty="0">
                  <a:solidFill>
                    <a:srgbClr val="F6F6E9"/>
                  </a:solidFill>
                  <a:latin typeface="Verdana" panose="020B0604030504040204" pitchFamily="34" charset="0"/>
                  <a:ea typeface="Verdana" panose="020B0604030504040204" pitchFamily="34" charset="0"/>
                </a:rPr>
                <a:t>Page 8: </a:t>
              </a:r>
              <a:r>
                <a:rPr lang="en-US" sz="1400" dirty="0">
                  <a:solidFill>
                    <a:srgbClr val="FFFFFF"/>
                  </a:solidFill>
                  <a:latin typeface="Verdana" panose="020B0604030504040204" pitchFamily="34" charset="0"/>
                  <a:ea typeface="Verdana" panose="020B0604030504040204" pitchFamily="34" charset="0"/>
                </a:rPr>
                <a:t>GLOSSARY</a:t>
              </a:r>
              <a:r>
                <a:rPr lang="en-US" sz="1400" i="0" dirty="0">
                  <a:solidFill>
                    <a:srgbClr val="FFFFFF"/>
                  </a:solidFill>
                  <a:effectLst/>
                  <a:latin typeface="Verdana" panose="020B0604030504040204" pitchFamily="34" charset="0"/>
                  <a:ea typeface="Verdana" panose="020B0604030504040204" pitchFamily="34" charset="0"/>
                </a:rPr>
                <a:t> </a:t>
              </a:r>
              <a:endParaRPr lang="en-US" sz="1400" dirty="0">
                <a:solidFill>
                  <a:srgbClr val="F6F6E9"/>
                </a:solidFill>
                <a:latin typeface="Verdana" panose="020B0604030504040204" pitchFamily="34" charset="0"/>
                <a:ea typeface="Verdana" panose="020B0604030504040204" pitchFamily="34" charset="0"/>
              </a:endParaRPr>
            </a:p>
            <a:p>
              <a:endParaRPr lang="en-US" sz="1000" dirty="0">
                <a:solidFill>
                  <a:schemeClr val="bg1"/>
                </a:solidFill>
                <a:latin typeface="Verdana" panose="020B0604030504040204" pitchFamily="34" charset="0"/>
                <a:ea typeface="Verdana" panose="020B0604030504040204" pitchFamily="34" charset="0"/>
              </a:endParaRPr>
            </a:p>
          </p:txBody>
        </p:sp>
      </p:grpSp>
      <p:grpSp>
        <p:nvGrpSpPr>
          <p:cNvPr id="35" name="Group 34">
            <a:extLst>
              <a:ext uri="{FF2B5EF4-FFF2-40B4-BE49-F238E27FC236}">
                <a16:creationId xmlns:a16="http://schemas.microsoft.com/office/drawing/2014/main" id="{685E1D5E-466A-ABD8-FC76-462BA8209AED}"/>
              </a:ext>
            </a:extLst>
          </p:cNvPr>
          <p:cNvGrpSpPr>
            <a:grpSpLocks noGrp="1" noUngrp="1" noRot="1" noMove="1" noResize="1"/>
          </p:cNvGrpSpPr>
          <p:nvPr/>
        </p:nvGrpSpPr>
        <p:grpSpPr>
          <a:xfrm>
            <a:off x="731519" y="5209269"/>
            <a:ext cx="3064684" cy="3194464"/>
            <a:chOff x="731519" y="5209269"/>
            <a:chExt cx="3064684" cy="3194464"/>
          </a:xfrm>
        </p:grpSpPr>
        <p:sp>
          <p:nvSpPr>
            <p:cNvPr id="31" name="TextBox 30">
              <a:extLst>
                <a:ext uri="{FF2B5EF4-FFF2-40B4-BE49-F238E27FC236}">
                  <a16:creationId xmlns:a16="http://schemas.microsoft.com/office/drawing/2014/main" id="{45702634-42B7-B988-9355-85345167E734}"/>
                </a:ext>
              </a:extLst>
            </p:cNvPr>
            <p:cNvSpPr txBox="1">
              <a:spLocks noGrp="1" noRot="1" noMove="1" noResize="1" noEditPoints="1" noAdjustHandles="1" noChangeArrowheads="1" noChangeShapeType="1"/>
            </p:cNvSpPr>
            <p:nvPr/>
          </p:nvSpPr>
          <p:spPr>
            <a:xfrm>
              <a:off x="778683" y="6649407"/>
              <a:ext cx="3017520" cy="1754326"/>
            </a:xfrm>
            <a:prstGeom prst="rect">
              <a:avLst/>
            </a:prstGeom>
            <a:noFill/>
          </p:spPr>
          <p:txBody>
            <a:bodyPr wrap="square">
              <a:spAutoFit/>
            </a:bodyPr>
            <a:lstStyle/>
            <a:p>
              <a:r>
                <a:rPr lang="en-US" sz="1200" strike="sngStrike" dirty="0">
                  <a:solidFill>
                    <a:schemeClr val="tx1">
                      <a:lumMod val="95000"/>
                      <a:lumOff val="5000"/>
                    </a:schemeClr>
                  </a:solidFill>
                  <a:latin typeface=""/>
                </a:rPr>
                <a:t>As we enter the new year, we are thrilled to announce that our company has experienced significant growth and success in Q1 2023. </a:t>
              </a:r>
            </a:p>
            <a:p>
              <a:endParaRPr lang="en-US" sz="1200" dirty="0">
                <a:solidFill>
                  <a:schemeClr val="tx1">
                    <a:lumMod val="95000"/>
                    <a:lumOff val="5000"/>
                  </a:schemeClr>
                </a:solidFill>
                <a:latin typeface=""/>
              </a:endParaRPr>
            </a:p>
            <a:p>
              <a:r>
                <a:rPr lang="en-US" sz="1200" strike="sngStrike" dirty="0">
                  <a:solidFill>
                    <a:schemeClr val="tx1">
                      <a:lumMod val="95000"/>
                      <a:lumOff val="5000"/>
                    </a:schemeClr>
                  </a:solidFill>
                  <a:latin typeface=""/>
                </a:rPr>
                <a:t>Our hardworking team has successfully implemented new strategies and projects, resulting in an increase in revenue and market share.</a:t>
              </a:r>
            </a:p>
          </p:txBody>
        </p:sp>
        <p:sp>
          <p:nvSpPr>
            <p:cNvPr id="33" name="TextBox 32">
              <a:extLst>
                <a:ext uri="{FF2B5EF4-FFF2-40B4-BE49-F238E27FC236}">
                  <a16:creationId xmlns:a16="http://schemas.microsoft.com/office/drawing/2014/main" id="{7095CA48-F941-CD63-0607-4C3D0C387726}"/>
                </a:ext>
              </a:extLst>
            </p:cNvPr>
            <p:cNvSpPr txBox="1">
              <a:spLocks noGrp="1" noRot="1" noMove="1" noResize="1" noEditPoints="1" noAdjustHandles="1" noChangeArrowheads="1" noChangeShapeType="1"/>
            </p:cNvSpPr>
            <p:nvPr/>
          </p:nvSpPr>
          <p:spPr>
            <a:xfrm>
              <a:off x="731519" y="5209269"/>
              <a:ext cx="3017520" cy="1200329"/>
            </a:xfrm>
            <a:prstGeom prst="rect">
              <a:avLst/>
            </a:prstGeom>
            <a:noFill/>
          </p:spPr>
          <p:txBody>
            <a:bodyPr wrap="square">
              <a:spAutoFit/>
            </a:bodyPr>
            <a:lstStyle/>
            <a:p>
              <a:r>
                <a:rPr lang="en-US" sz="2400" strike="sngStrike" dirty="0">
                  <a:solidFill>
                    <a:schemeClr val="tx1">
                      <a:lumMod val="95000"/>
                      <a:lumOff val="5000"/>
                    </a:schemeClr>
                  </a:solidFill>
                  <a:latin typeface=""/>
                </a:rPr>
                <a:t>Latest NEWS/Article and Paper on GENRATIVE AI </a:t>
              </a:r>
            </a:p>
          </p:txBody>
        </p:sp>
      </p:grpSp>
      <p:sp>
        <p:nvSpPr>
          <p:cNvPr id="30" name="Rectangle 29">
            <a:extLst>
              <a:ext uri="{FF2B5EF4-FFF2-40B4-BE49-F238E27FC236}">
                <a16:creationId xmlns:a16="http://schemas.microsoft.com/office/drawing/2014/main" id="{1D90FC4F-DBA0-914F-6BB1-1A7BC36B878F}"/>
              </a:ext>
            </a:extLst>
          </p:cNvPr>
          <p:cNvSpPr/>
          <p:nvPr/>
        </p:nvSpPr>
        <p:spPr>
          <a:xfrm>
            <a:off x="4011826" y="8883152"/>
            <a:ext cx="3017520" cy="1026961"/>
          </a:xfrm>
          <a:prstGeom prst="rect">
            <a:avLst/>
          </a:prstGeom>
          <a:solidFill>
            <a:srgbClr val="0B406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THIS CAN BE FILLED WITH A</a:t>
            </a:r>
          </a:p>
        </p:txBody>
      </p:sp>
      <p:grpSp>
        <p:nvGrpSpPr>
          <p:cNvPr id="34" name="Group 33">
            <a:extLst>
              <a:ext uri="{FF2B5EF4-FFF2-40B4-BE49-F238E27FC236}">
                <a16:creationId xmlns:a16="http://schemas.microsoft.com/office/drawing/2014/main" id="{7423859E-F948-5AE7-3CD1-5FF069DB4F9F}"/>
              </a:ext>
            </a:extLst>
          </p:cNvPr>
          <p:cNvGrpSpPr>
            <a:grpSpLocks noGrp="1" noUngrp="1" noRot="1" noMove="1" noResize="1"/>
          </p:cNvGrpSpPr>
          <p:nvPr/>
        </p:nvGrpSpPr>
        <p:grpSpPr>
          <a:xfrm>
            <a:off x="182880" y="8871046"/>
            <a:ext cx="7406640" cy="1463040"/>
            <a:chOff x="182880" y="8871046"/>
            <a:chExt cx="7406640" cy="1463040"/>
          </a:xfrm>
        </p:grpSpPr>
        <p:sp>
          <p:nvSpPr>
            <p:cNvPr id="12" name="Rounded Rectangle 11">
              <a:extLst>
                <a:ext uri="{FF2B5EF4-FFF2-40B4-BE49-F238E27FC236}">
                  <a16:creationId xmlns:a16="http://schemas.microsoft.com/office/drawing/2014/main" id="{F6C9CA79-CABF-2026-26DA-A8543291F8DA}"/>
                </a:ext>
              </a:extLst>
            </p:cNvPr>
            <p:cNvSpPr>
              <a:spLocks noGrp="1" noRot="1" noMove="1" noResize="1" noEditPoints="1" noAdjustHandles="1" noChangeArrowheads="1" noChangeShapeType="1"/>
            </p:cNvSpPr>
            <p:nvPr/>
          </p:nvSpPr>
          <p:spPr>
            <a:xfrm>
              <a:off x="182880" y="8871046"/>
              <a:ext cx="7406640" cy="1463040"/>
            </a:xfrm>
            <a:prstGeom prst="roundRect">
              <a:avLst/>
            </a:prstGeom>
            <a:solidFill>
              <a:srgbClr val="C4A15F"/>
            </a:solidFill>
            <a:ln>
              <a:gradFill>
                <a:gsLst>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dirty="0">
                <a:solidFill>
                  <a:srgbClr val="C4A15F"/>
                </a:solidFill>
              </a:endParaRPr>
            </a:p>
          </p:txBody>
        </p:sp>
        <p:sp>
          <p:nvSpPr>
            <p:cNvPr id="13" name="Rounded Rectangle 12">
              <a:extLst>
                <a:ext uri="{FF2B5EF4-FFF2-40B4-BE49-F238E27FC236}">
                  <a16:creationId xmlns:a16="http://schemas.microsoft.com/office/drawing/2014/main" id="{7A595DE8-614C-F552-29C0-8FA27D516198}"/>
                </a:ext>
              </a:extLst>
            </p:cNvPr>
            <p:cNvSpPr>
              <a:spLocks noGrp="1" noRot="1" noMove="1" noResize="1" noEditPoints="1" noAdjustHandles="1" noChangeArrowheads="1" noChangeShapeType="1"/>
            </p:cNvSpPr>
            <p:nvPr/>
          </p:nvSpPr>
          <p:spPr>
            <a:xfrm>
              <a:off x="182880" y="9722385"/>
              <a:ext cx="1824992" cy="47265"/>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a:p>
          </p:txBody>
        </p:sp>
        <p:sp>
          <p:nvSpPr>
            <p:cNvPr id="15" name="TextBox 14">
              <a:extLst>
                <a:ext uri="{FF2B5EF4-FFF2-40B4-BE49-F238E27FC236}">
                  <a16:creationId xmlns:a16="http://schemas.microsoft.com/office/drawing/2014/main" id="{FDC886D5-E6AB-5F6B-5CC8-67511795103F}"/>
                </a:ext>
              </a:extLst>
            </p:cNvPr>
            <p:cNvSpPr txBox="1">
              <a:spLocks noGrp="1" noRot="1" noMove="1" noResize="1" noEditPoints="1" noAdjustHandles="1" noChangeArrowheads="1" noChangeShapeType="1"/>
            </p:cNvSpPr>
            <p:nvPr/>
          </p:nvSpPr>
          <p:spPr>
            <a:xfrm>
              <a:off x="1794950" y="9515184"/>
              <a:ext cx="1181650" cy="399981"/>
            </a:xfrm>
            <a:prstGeom prst="rect">
              <a:avLst/>
            </a:prstGeom>
            <a:noFill/>
          </p:spPr>
          <p:txBody>
            <a:bodyPr wrap="square">
              <a:spAutoFit/>
            </a:bodyPr>
            <a:lstStyle/>
            <a:p>
              <a:pPr algn="ctr"/>
              <a:r>
                <a:rPr lang="en-US" sz="1999" dirty="0">
                  <a:solidFill>
                    <a:schemeClr val="bg1"/>
                  </a:solidFill>
                  <a:latin typeface=""/>
                </a:rPr>
                <a:t>1</a:t>
              </a:r>
            </a:p>
          </p:txBody>
        </p:sp>
      </p:grpSp>
      <p:sp>
        <p:nvSpPr>
          <p:cNvPr id="4" name="TextBox 3">
            <a:extLst>
              <a:ext uri="{FF2B5EF4-FFF2-40B4-BE49-F238E27FC236}">
                <a16:creationId xmlns:a16="http://schemas.microsoft.com/office/drawing/2014/main" id="{93C109EB-CC95-69AB-815F-F6591CAC455A}"/>
              </a:ext>
            </a:extLst>
          </p:cNvPr>
          <p:cNvSpPr txBox="1"/>
          <p:nvPr/>
        </p:nvSpPr>
        <p:spPr>
          <a:xfrm>
            <a:off x="307534" y="9828051"/>
            <a:ext cx="1798890" cy="307777"/>
          </a:xfrm>
          <a:prstGeom prst="rect">
            <a:avLst/>
          </a:prstGeom>
          <a:noFill/>
        </p:spPr>
        <p:txBody>
          <a:bodyPr wrap="none" rtlCol="0">
            <a:spAutoFit/>
          </a:bodyPr>
          <a:lstStyle/>
          <a:p>
            <a:r>
              <a:rPr lang="en-US" sz="1400" b="1" i="0" dirty="0">
                <a:solidFill>
                  <a:srgbClr val="F6F6E9"/>
                </a:solidFill>
                <a:effectLst/>
                <a:latin typeface="Verdana" panose="020B0604030504040204" pitchFamily="34" charset="0"/>
                <a:ea typeface="Verdana" panose="020B0604030504040204" pitchFamily="34" charset="0"/>
              </a:rPr>
              <a:t>INTRODUCTION</a:t>
            </a:r>
            <a:endParaRPr lang="en-US" sz="1400" dirty="0">
              <a:solidFill>
                <a:srgbClr val="F6F6E9"/>
              </a:solidFill>
              <a:latin typeface="Verdana" panose="020B0604030504040204" pitchFamily="34" charset="0"/>
              <a:ea typeface="Verdana" panose="020B0604030504040204" pitchFamily="34" charset="0"/>
            </a:endParaRPr>
          </a:p>
        </p:txBody>
      </p:sp>
      <p:pic>
        <p:nvPicPr>
          <p:cNvPr id="7" name="Picture 6">
            <a:extLst>
              <a:ext uri="{FF2B5EF4-FFF2-40B4-BE49-F238E27FC236}">
                <a16:creationId xmlns:a16="http://schemas.microsoft.com/office/drawing/2014/main" id="{973D5CD9-F604-9C09-2008-BCED421E835A}"/>
              </a:ext>
            </a:extLst>
          </p:cNvPr>
          <p:cNvPicPr>
            <a:picLocks noChangeAspect="1"/>
          </p:cNvPicPr>
          <p:nvPr/>
        </p:nvPicPr>
        <p:blipFill>
          <a:blip r:embed="rId5"/>
          <a:stretch>
            <a:fillRect/>
          </a:stretch>
        </p:blipFill>
        <p:spPr>
          <a:xfrm>
            <a:off x="4075843" y="7554186"/>
            <a:ext cx="2953503" cy="2094541"/>
          </a:xfrm>
          <a:prstGeom prst="rect">
            <a:avLst/>
          </a:prstGeom>
        </p:spPr>
      </p:pic>
    </p:spTree>
    <p:extLst>
      <p:ext uri="{BB962C8B-B14F-4D97-AF65-F5344CB8AC3E}">
        <p14:creationId xmlns:p14="http://schemas.microsoft.com/office/powerpoint/2010/main" val="1138668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6E9"/>
        </a:solidFill>
        <a:effectLst/>
      </p:bgPr>
    </p:bg>
    <p:spTree>
      <p:nvGrpSpPr>
        <p:cNvPr id="1" name="">
          <a:extLst>
            <a:ext uri="{FF2B5EF4-FFF2-40B4-BE49-F238E27FC236}">
              <a16:creationId xmlns:a16="http://schemas.microsoft.com/office/drawing/2014/main" id="{9351E007-6AAD-852E-1296-DFE8B6DABE40}"/>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3750F69D-3531-F684-9256-693D6D7B7469}"/>
              </a:ext>
            </a:extLst>
          </p:cNvPr>
          <p:cNvGrpSpPr>
            <a:grpSpLocks noGrp="1" noUngrp="1" noRot="1" noMove="1" noResize="1"/>
          </p:cNvGrpSpPr>
          <p:nvPr/>
        </p:nvGrpSpPr>
        <p:grpSpPr>
          <a:xfrm>
            <a:off x="52252" y="0"/>
            <a:ext cx="7537268" cy="10334086"/>
            <a:chOff x="52252" y="0"/>
            <a:chExt cx="7537268" cy="10334086"/>
          </a:xfrm>
        </p:grpSpPr>
        <p:sp>
          <p:nvSpPr>
            <p:cNvPr id="12" name="Rounded Rectangle 11">
              <a:extLst>
                <a:ext uri="{FF2B5EF4-FFF2-40B4-BE49-F238E27FC236}">
                  <a16:creationId xmlns:a16="http://schemas.microsoft.com/office/drawing/2014/main" id="{F651AFCA-47B0-3E87-1FD9-44924C255F37}"/>
                </a:ext>
              </a:extLst>
            </p:cNvPr>
            <p:cNvSpPr>
              <a:spLocks noGrp="1" noRot="1" noMove="1" noResize="1" noEditPoints="1" noAdjustHandles="1" noChangeArrowheads="1" noChangeShapeType="1"/>
            </p:cNvSpPr>
            <p:nvPr/>
          </p:nvSpPr>
          <p:spPr>
            <a:xfrm>
              <a:off x="182880" y="8871046"/>
              <a:ext cx="7406640" cy="1463040"/>
            </a:xfrm>
            <a:prstGeom prst="roundRect">
              <a:avLst/>
            </a:prstGeom>
            <a:solidFill>
              <a:srgbClr val="C4A15F"/>
            </a:solidFill>
            <a:ln>
              <a:gradFill>
                <a:gsLst>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dirty="0">
                <a:solidFill>
                  <a:srgbClr val="C4A15F"/>
                </a:solidFill>
                <a:latin typeface=""/>
              </a:endParaRPr>
            </a:p>
          </p:txBody>
        </p:sp>
        <p:sp>
          <p:nvSpPr>
            <p:cNvPr id="13" name="Rounded Rectangle 12">
              <a:extLst>
                <a:ext uri="{FF2B5EF4-FFF2-40B4-BE49-F238E27FC236}">
                  <a16:creationId xmlns:a16="http://schemas.microsoft.com/office/drawing/2014/main" id="{44E0AE59-99F0-B8D1-6367-0308C26C0873}"/>
                </a:ext>
              </a:extLst>
            </p:cNvPr>
            <p:cNvSpPr>
              <a:spLocks noGrp="1" noRot="1" noMove="1" noResize="1" noEditPoints="1" noAdjustHandles="1" noChangeArrowheads="1" noChangeShapeType="1"/>
            </p:cNvSpPr>
            <p:nvPr/>
          </p:nvSpPr>
          <p:spPr>
            <a:xfrm>
              <a:off x="182880" y="9722385"/>
              <a:ext cx="1824992" cy="47265"/>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a:latin typeface=""/>
              </a:endParaRPr>
            </a:p>
          </p:txBody>
        </p:sp>
        <p:sp>
          <p:nvSpPr>
            <p:cNvPr id="15" name="TextBox 14">
              <a:extLst>
                <a:ext uri="{FF2B5EF4-FFF2-40B4-BE49-F238E27FC236}">
                  <a16:creationId xmlns:a16="http://schemas.microsoft.com/office/drawing/2014/main" id="{7D7705CC-7761-86E4-042F-463C543093F5}"/>
                </a:ext>
              </a:extLst>
            </p:cNvPr>
            <p:cNvSpPr txBox="1">
              <a:spLocks noGrp="1" noRot="1" noMove="1" noResize="1" noEditPoints="1" noAdjustHandles="1" noChangeArrowheads="1" noChangeShapeType="1"/>
            </p:cNvSpPr>
            <p:nvPr/>
          </p:nvSpPr>
          <p:spPr>
            <a:xfrm>
              <a:off x="1794950" y="9515184"/>
              <a:ext cx="1181650" cy="399981"/>
            </a:xfrm>
            <a:prstGeom prst="rect">
              <a:avLst/>
            </a:prstGeom>
            <a:noFill/>
          </p:spPr>
          <p:txBody>
            <a:bodyPr wrap="square">
              <a:spAutoFit/>
            </a:bodyPr>
            <a:lstStyle/>
            <a:p>
              <a:pPr algn="ctr"/>
              <a:fld id="{CE78D7F6-8159-8F42-B1F1-C0AFAB01CA82}" type="slidenum">
                <a:rPr lang="en-US" sz="1999" smtClean="0">
                  <a:solidFill>
                    <a:schemeClr val="bg1"/>
                  </a:solidFill>
                  <a:latin typeface=""/>
                </a:rPr>
                <a:t>2</a:t>
              </a:fld>
              <a:endParaRPr lang="en-US" sz="1999" dirty="0">
                <a:solidFill>
                  <a:schemeClr val="bg1"/>
                </a:solidFill>
                <a:latin typeface=""/>
              </a:endParaRPr>
            </a:p>
          </p:txBody>
        </p:sp>
        <p:sp>
          <p:nvSpPr>
            <p:cNvPr id="7" name="Rectangle 6">
              <a:extLst>
                <a:ext uri="{FF2B5EF4-FFF2-40B4-BE49-F238E27FC236}">
                  <a16:creationId xmlns:a16="http://schemas.microsoft.com/office/drawing/2014/main" id="{E45F16BF-05DC-9C37-17E1-0D2DD5932DC6}"/>
                </a:ext>
              </a:extLst>
            </p:cNvPr>
            <p:cNvSpPr>
              <a:spLocks noGrp="1" noRot="1" noMove="1" noResize="1" noEditPoints="1" noAdjustHandles="1" noChangeArrowheads="1" noChangeShapeType="1"/>
            </p:cNvSpPr>
            <p:nvPr/>
          </p:nvSpPr>
          <p:spPr>
            <a:xfrm>
              <a:off x="52252" y="0"/>
              <a:ext cx="3474720" cy="2468880"/>
            </a:xfrm>
            <a:prstGeom prst="rect">
              <a:avLst/>
            </a:prstGeom>
            <a:solidFill>
              <a:srgbClr val="0B4068"/>
            </a:solidFill>
            <a:ln>
              <a:solidFill>
                <a:srgbClr val="0048AA"/>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999" dirty="0">
                <a:highlight>
                  <a:srgbClr val="0B4068"/>
                </a:highlight>
                <a:latin typeface=""/>
              </a:endParaRPr>
            </a:p>
          </p:txBody>
        </p:sp>
      </p:grpSp>
      <p:pic>
        <p:nvPicPr>
          <p:cNvPr id="34" name="Picture 33" descr="Person on busy street">
            <a:extLst>
              <a:ext uri="{FF2B5EF4-FFF2-40B4-BE49-F238E27FC236}">
                <a16:creationId xmlns:a16="http://schemas.microsoft.com/office/drawing/2014/main" id="{E784C585-2D29-1596-E6D8-284BC6BE1BC7}"/>
              </a:ext>
            </a:extLst>
          </p:cNvPr>
          <p:cNvPicPr>
            <a:picLocks noChangeAspect="1"/>
          </p:cNvPicPr>
          <p:nvPr/>
        </p:nvPicPr>
        <p:blipFill>
          <a:blip r:embed="rId3"/>
          <a:stretch>
            <a:fillRect/>
          </a:stretch>
        </p:blipFill>
        <p:spPr>
          <a:xfrm>
            <a:off x="431071" y="482569"/>
            <a:ext cx="3310894" cy="3636958"/>
          </a:xfrm>
          <a:prstGeom prst="rect">
            <a:avLst/>
          </a:prstGeom>
          <a:effectLst>
            <a:softEdge rad="63500"/>
          </a:effectLst>
        </p:spPr>
      </p:pic>
      <p:grpSp>
        <p:nvGrpSpPr>
          <p:cNvPr id="6" name="Group 5">
            <a:extLst>
              <a:ext uri="{FF2B5EF4-FFF2-40B4-BE49-F238E27FC236}">
                <a16:creationId xmlns:a16="http://schemas.microsoft.com/office/drawing/2014/main" id="{9CC35950-82C8-6FCC-713C-F2F69E114306}"/>
              </a:ext>
            </a:extLst>
          </p:cNvPr>
          <p:cNvGrpSpPr/>
          <p:nvPr/>
        </p:nvGrpSpPr>
        <p:grpSpPr>
          <a:xfrm>
            <a:off x="3875753" y="1491391"/>
            <a:ext cx="3361384" cy="1690847"/>
            <a:chOff x="3875752" y="510316"/>
            <a:chExt cx="3566448" cy="2751706"/>
          </a:xfrm>
        </p:grpSpPr>
        <p:sp>
          <p:nvSpPr>
            <p:cNvPr id="28" name="Rectangle 27">
              <a:extLst>
                <a:ext uri="{FF2B5EF4-FFF2-40B4-BE49-F238E27FC236}">
                  <a16:creationId xmlns:a16="http://schemas.microsoft.com/office/drawing/2014/main" id="{68775501-FAF9-91A6-12E0-80D419880AFD}"/>
                </a:ext>
              </a:extLst>
            </p:cNvPr>
            <p:cNvSpPr>
              <a:spLocks/>
            </p:cNvSpPr>
            <p:nvPr/>
          </p:nvSpPr>
          <p:spPr>
            <a:xfrm>
              <a:off x="3875752" y="521361"/>
              <a:ext cx="3566448" cy="2583235"/>
            </a:xfrm>
            <a:prstGeom prst="rect">
              <a:avLst/>
            </a:prstGeom>
            <a:solidFill>
              <a:srgbClr val="C4A15F"/>
            </a:solidFill>
            <a:ln cap="rnd">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200" dirty="0">
                <a:latin typeface=""/>
              </a:endParaRPr>
            </a:p>
          </p:txBody>
        </p:sp>
        <p:sp>
          <p:nvSpPr>
            <p:cNvPr id="36" name="TextBox 35">
              <a:extLst>
                <a:ext uri="{FF2B5EF4-FFF2-40B4-BE49-F238E27FC236}">
                  <a16:creationId xmlns:a16="http://schemas.microsoft.com/office/drawing/2014/main" id="{5FE145EB-7134-E374-77E8-C846CE5FA025}"/>
                </a:ext>
              </a:extLst>
            </p:cNvPr>
            <p:cNvSpPr txBox="1"/>
            <p:nvPr/>
          </p:nvSpPr>
          <p:spPr>
            <a:xfrm>
              <a:off x="3932472" y="510316"/>
              <a:ext cx="3331026" cy="2751706"/>
            </a:xfrm>
            <a:prstGeom prst="rect">
              <a:avLst/>
            </a:prstGeom>
            <a:noFill/>
          </p:spPr>
          <p:txBody>
            <a:bodyPr wrap="square" rtlCol="0">
              <a:spAutoFit/>
            </a:bodyPr>
            <a:lstStyle/>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513M-item dataset. Developed by 3,000</a:t>
              </a:r>
            </a:p>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researchers,  Aya is one of the largest open science endeavors in machine learning to date. The result is a fully open-sourced dataset and model.</a:t>
              </a:r>
            </a:p>
            <a:p>
              <a:pPr>
                <a:lnSpc>
                  <a:spcPct val="125000"/>
                </a:lnSpc>
              </a:pPr>
              <a:endParaRPr lang="en-US" sz="1050" b="0" i="0" dirty="0">
                <a:solidFill>
                  <a:schemeClr val="tx1">
                    <a:lumMod val="95000"/>
                    <a:lumOff val="5000"/>
                  </a:schemeClr>
                </a:solidFill>
                <a:effectLst/>
                <a:latin typeface="Verdana" panose="020B0604030504040204" pitchFamily="34" charset="0"/>
                <a:ea typeface="Verdana" panose="020B0604030504040204" pitchFamily="34" charset="0"/>
              </a:endParaRPr>
            </a:p>
            <a:p>
              <a:pPr>
                <a:lnSpc>
                  <a:spcPct val="125000"/>
                </a:lnSpc>
              </a:pPr>
              <a:r>
                <a:rPr lang="en-US" sz="1050" b="0" i="0" dirty="0">
                  <a:solidFill>
                    <a:schemeClr val="tx1">
                      <a:lumMod val="95000"/>
                      <a:lumOff val="5000"/>
                    </a:schemeClr>
                  </a:solidFill>
                  <a:effectLst/>
                  <a:latin typeface="Verdana" panose="020B0604030504040204" pitchFamily="34" charset="0"/>
                  <a:ea typeface="Verdana" panose="020B0604030504040204" pitchFamily="34" charset="0"/>
                  <a:hlinkClick r:id="rId4"/>
                </a:rPr>
                <a:t>https://cohere.com/research/aya</a:t>
              </a:r>
              <a:endParaRPr lang="en-US" sz="1050" b="0" i="0" dirty="0">
                <a:solidFill>
                  <a:schemeClr val="tx1">
                    <a:lumMod val="95000"/>
                    <a:lumOff val="5000"/>
                  </a:schemeClr>
                </a:solidFill>
                <a:effectLst/>
                <a:latin typeface="Verdana" panose="020B0604030504040204" pitchFamily="34" charset="0"/>
                <a:ea typeface="Verdana" panose="020B0604030504040204" pitchFamily="34" charset="0"/>
              </a:endParaRPr>
            </a:p>
            <a:p>
              <a:endParaRPr lang="en-US" sz="1200" dirty="0">
                <a:solidFill>
                  <a:schemeClr val="tx1">
                    <a:lumMod val="95000"/>
                    <a:lumOff val="5000"/>
                  </a:schemeClr>
                </a:solidFill>
                <a:latin typeface="Verdana" panose="020B0604030504040204" pitchFamily="34" charset="0"/>
                <a:ea typeface="Verdana" panose="020B0604030504040204" pitchFamily="34" charset="0"/>
              </a:endParaRPr>
            </a:p>
          </p:txBody>
        </p:sp>
      </p:grpSp>
      <p:grpSp>
        <p:nvGrpSpPr>
          <p:cNvPr id="52" name="Group 51">
            <a:extLst>
              <a:ext uri="{FF2B5EF4-FFF2-40B4-BE49-F238E27FC236}">
                <a16:creationId xmlns:a16="http://schemas.microsoft.com/office/drawing/2014/main" id="{B3D89246-6DA8-D8EB-CF3C-EAA8EFB9C52D}"/>
              </a:ext>
            </a:extLst>
          </p:cNvPr>
          <p:cNvGrpSpPr>
            <a:grpSpLocks/>
          </p:cNvGrpSpPr>
          <p:nvPr/>
        </p:nvGrpSpPr>
        <p:grpSpPr>
          <a:xfrm>
            <a:off x="3849175" y="3177192"/>
            <a:ext cx="3429000" cy="5796072"/>
            <a:chOff x="3860071" y="4388315"/>
            <a:chExt cx="3429000" cy="4314773"/>
          </a:xfrm>
        </p:grpSpPr>
        <p:sp>
          <p:nvSpPr>
            <p:cNvPr id="46" name="Rectangle 45">
              <a:extLst>
                <a:ext uri="{FF2B5EF4-FFF2-40B4-BE49-F238E27FC236}">
                  <a16:creationId xmlns:a16="http://schemas.microsoft.com/office/drawing/2014/main" id="{F2EC418C-5FC1-F931-CC7E-C0F5E72D0E76}"/>
                </a:ext>
              </a:extLst>
            </p:cNvPr>
            <p:cNvSpPr>
              <a:spLocks/>
            </p:cNvSpPr>
            <p:nvPr/>
          </p:nvSpPr>
          <p:spPr>
            <a:xfrm>
              <a:off x="3860071" y="4388316"/>
              <a:ext cx="3429000" cy="4187595"/>
            </a:xfrm>
            <a:prstGeom prst="rect">
              <a:avLst/>
            </a:prstGeom>
            <a:solidFill>
              <a:srgbClr val="0B4068"/>
            </a:solidFill>
            <a:ln cap="rnd">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roun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200" dirty="0">
                <a:solidFill>
                  <a:srgbClr val="0B4068"/>
                </a:solidFill>
                <a:highlight>
                  <a:srgbClr val="FF00FF"/>
                </a:highlight>
                <a:latin typeface=""/>
              </a:endParaRPr>
            </a:p>
          </p:txBody>
        </p:sp>
        <p:pic>
          <p:nvPicPr>
            <p:cNvPr id="48" name="Picture 47" descr="Icebergs">
              <a:extLst>
                <a:ext uri="{FF2B5EF4-FFF2-40B4-BE49-F238E27FC236}">
                  <a16:creationId xmlns:a16="http://schemas.microsoft.com/office/drawing/2014/main" id="{1758E305-7E12-6708-2123-9C7ADDC4305F}"/>
                </a:ext>
              </a:extLst>
            </p:cNvPr>
            <p:cNvPicPr>
              <a:picLocks noChangeAspect="1"/>
            </p:cNvPicPr>
            <p:nvPr/>
          </p:nvPicPr>
          <p:blipFill>
            <a:blip r:embed="rId5"/>
            <a:stretch>
              <a:fillRect/>
            </a:stretch>
          </p:blipFill>
          <p:spPr>
            <a:xfrm>
              <a:off x="4076647" y="4973076"/>
              <a:ext cx="2995847" cy="2052746"/>
            </a:xfrm>
            <a:prstGeom prst="rect">
              <a:avLst/>
            </a:prstGeom>
            <a:effectLst>
              <a:softEdge rad="50800"/>
            </a:effectLst>
          </p:spPr>
        </p:pic>
        <p:sp>
          <p:nvSpPr>
            <p:cNvPr id="49" name="TextBox 48">
              <a:extLst>
                <a:ext uri="{FF2B5EF4-FFF2-40B4-BE49-F238E27FC236}">
                  <a16:creationId xmlns:a16="http://schemas.microsoft.com/office/drawing/2014/main" id="{59508924-3D0E-7734-7FD2-4A5EB23A2B40}"/>
                </a:ext>
              </a:extLst>
            </p:cNvPr>
            <p:cNvSpPr txBox="1">
              <a:spLocks/>
            </p:cNvSpPr>
            <p:nvPr/>
          </p:nvSpPr>
          <p:spPr>
            <a:xfrm>
              <a:off x="3932472" y="4388315"/>
              <a:ext cx="3315560" cy="544022"/>
            </a:xfrm>
            <a:prstGeom prst="rect">
              <a:avLst/>
            </a:prstGeom>
            <a:noFill/>
          </p:spPr>
          <p:txBody>
            <a:bodyPr wrap="square">
              <a:spAutoFit/>
            </a:bodyPr>
            <a:lstStyle/>
            <a:p>
              <a:r>
                <a:rPr lang="en-US" sz="1400" b="1" dirty="0">
                  <a:solidFill>
                    <a:schemeClr val="bg1"/>
                  </a:solidFill>
                  <a:latin typeface="Verdana" panose="020B0604030504040204" pitchFamily="34" charset="0"/>
                  <a:ea typeface="Verdana" panose="020B0604030504040204" pitchFamily="34" charset="0"/>
                </a:rPr>
                <a:t>Apple Releases ‘MGIE’, an Instruction-Based Image Editing Model</a:t>
              </a:r>
            </a:p>
          </p:txBody>
        </p:sp>
        <p:sp>
          <p:nvSpPr>
            <p:cNvPr id="50" name="TextBox 49">
              <a:extLst>
                <a:ext uri="{FF2B5EF4-FFF2-40B4-BE49-F238E27FC236}">
                  <a16:creationId xmlns:a16="http://schemas.microsoft.com/office/drawing/2014/main" id="{1D16D8DB-3264-D54C-1D97-8C05F9F75770}"/>
                </a:ext>
              </a:extLst>
            </p:cNvPr>
            <p:cNvSpPr txBox="1">
              <a:spLocks/>
            </p:cNvSpPr>
            <p:nvPr/>
          </p:nvSpPr>
          <p:spPr>
            <a:xfrm>
              <a:off x="4036742" y="7018687"/>
              <a:ext cx="3035752" cy="1684401"/>
            </a:xfrm>
            <a:prstGeom prst="rect">
              <a:avLst/>
            </a:prstGeom>
            <a:noFill/>
          </p:spPr>
          <p:txBody>
            <a:bodyPr wrap="square">
              <a:spAutoFit/>
            </a:bodyPr>
            <a:lstStyle/>
            <a:p>
              <a:pPr>
                <a:lnSpc>
                  <a:spcPct val="125000"/>
                </a:lnSpc>
              </a:pPr>
              <a:r>
                <a:rPr lang="en-US" sz="1050" dirty="0">
                  <a:solidFill>
                    <a:schemeClr val="bg1"/>
                  </a:solidFill>
                  <a:latin typeface="Verdana" panose="020B0604030504040204" pitchFamily="34" charset="0"/>
                  <a:ea typeface="Verdana" panose="020B0604030504040204" pitchFamily="34" charset="0"/>
                </a:rPr>
                <a:t>Apple unveiled MGIE, an open-source AI for instruction-based image editing using multimodal large language models (MLLMs) for natural language processing and pixel-level manipulation. MGIE allows Photoshop-style modifications and both global and local photo optimizations through expressive, instruction-derived edits.</a:t>
              </a:r>
            </a:p>
            <a:p>
              <a:pPr>
                <a:lnSpc>
                  <a:spcPct val="125000"/>
                </a:lnSpc>
              </a:pPr>
              <a:r>
                <a:rPr lang="en-US" sz="900" dirty="0">
                  <a:solidFill>
                    <a:srgbClr val="F6F6E9"/>
                  </a:solidFill>
                  <a:latin typeface="Verdana" panose="020B0604030504040204" pitchFamily="34" charset="0"/>
                  <a:ea typeface="Verdana" panose="020B0604030504040204" pitchFamily="34" charset="0"/>
                  <a:hlinkClick r:id="rId6">
                    <a:extLst>
                      <a:ext uri="{A12FA001-AC4F-418D-AE19-62706E023703}">
                        <ahyp:hlinkClr xmlns:ahyp="http://schemas.microsoft.com/office/drawing/2018/hyperlinkcolor" val="tx"/>
                      </a:ext>
                    </a:extLst>
                  </a:hlinkClick>
                </a:rPr>
                <a:t>https://huggingface.co/spaces/tsujuifu/ml-mgie</a:t>
              </a:r>
              <a:endParaRPr lang="en-US" sz="900" dirty="0">
                <a:solidFill>
                  <a:srgbClr val="F6F6E9"/>
                </a:solidFill>
                <a:latin typeface="Verdana" panose="020B0604030504040204" pitchFamily="34" charset="0"/>
                <a:ea typeface="Verdana" panose="020B0604030504040204" pitchFamily="34" charset="0"/>
              </a:endParaRPr>
            </a:p>
            <a:p>
              <a:pPr>
                <a:lnSpc>
                  <a:spcPct val="125000"/>
                </a:lnSpc>
              </a:pPr>
              <a:endParaRPr lang="en-US" sz="1050" dirty="0">
                <a:solidFill>
                  <a:schemeClr val="bg1"/>
                </a:solidFill>
                <a:latin typeface="Verdana" panose="020B0604030504040204" pitchFamily="34" charset="0"/>
                <a:ea typeface="Verdana" panose="020B0604030504040204" pitchFamily="34" charset="0"/>
              </a:endParaRPr>
            </a:p>
          </p:txBody>
        </p:sp>
      </p:grpSp>
      <p:sp>
        <p:nvSpPr>
          <p:cNvPr id="41" name="TextBox 40">
            <a:extLst>
              <a:ext uri="{FF2B5EF4-FFF2-40B4-BE49-F238E27FC236}">
                <a16:creationId xmlns:a16="http://schemas.microsoft.com/office/drawing/2014/main" id="{EC900655-8B2F-A169-235C-B02F17EDED01}"/>
              </a:ext>
            </a:extLst>
          </p:cNvPr>
          <p:cNvSpPr txBox="1">
            <a:spLocks/>
          </p:cNvSpPr>
          <p:nvPr/>
        </p:nvSpPr>
        <p:spPr>
          <a:xfrm>
            <a:off x="380989" y="4211215"/>
            <a:ext cx="3468186" cy="5023298"/>
          </a:xfrm>
          <a:prstGeom prst="rect">
            <a:avLst/>
          </a:prstGeom>
          <a:noFill/>
        </p:spPr>
        <p:txBody>
          <a:bodyPr wrap="square">
            <a:spAutoFit/>
          </a:bodyPr>
          <a:lstStyle/>
          <a:p>
            <a:pPr>
              <a:lnSpc>
                <a:spcPct val="125000"/>
              </a:lnSpc>
            </a:pPr>
            <a:r>
              <a:rPr lang="en-US" sz="1400" b="1" dirty="0">
                <a:solidFill>
                  <a:schemeClr val="tx1">
                    <a:lumMod val="95000"/>
                    <a:lumOff val="5000"/>
                  </a:schemeClr>
                </a:solidFill>
                <a:latin typeface="Verdana" panose="020B0604030504040204" pitchFamily="34" charset="0"/>
                <a:ea typeface="Verdana" panose="020B0604030504040204" pitchFamily="34" charset="0"/>
              </a:rPr>
              <a:t>OpenAI Adds Memory to ChatGPT</a:t>
            </a:r>
          </a:p>
          <a:p>
            <a:pPr>
              <a:lnSpc>
                <a:spcPct val="125000"/>
              </a:lnSpc>
            </a:pPr>
            <a:endParaRPr lang="en-US" sz="5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OpenAI's latest ChatGPT update introduces memory across chats, enhancing personalization. Users can manage, delete, or disable this feature, ensuring privacy. Initially limited to select users, a wider rollout is planned, aiming to improve user experience with controlled data handling.</a:t>
            </a:r>
          </a:p>
          <a:p>
            <a:pPr>
              <a:lnSpc>
                <a:spcPct val="125000"/>
              </a:lnSpc>
            </a:pPr>
            <a:r>
              <a:rPr lang="en-US" sz="900" dirty="0">
                <a:solidFill>
                  <a:schemeClr val="tx1">
                    <a:lumMod val="95000"/>
                    <a:lumOff val="5000"/>
                  </a:schemeClr>
                </a:solidFill>
                <a:latin typeface="Verdana" panose="020B0604030504040204" pitchFamily="34" charset="0"/>
                <a:ea typeface="Verdana" panose="020B0604030504040204" pitchFamily="34" charset="0"/>
                <a:hlinkClick r:id="rId7"/>
              </a:rPr>
              <a:t>https://openai.com/blog/memory-and-new-controls-for-chatgpt</a:t>
            </a:r>
            <a:endParaRPr lang="en-US" sz="9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13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400" b="1" dirty="0">
                <a:solidFill>
                  <a:schemeClr val="tx1">
                    <a:lumMod val="95000"/>
                    <a:lumOff val="5000"/>
                  </a:schemeClr>
                </a:solidFill>
                <a:latin typeface="Verdana" panose="020B0604030504040204" pitchFamily="34" charset="0"/>
                <a:ea typeface="Verdana" panose="020B0604030504040204" pitchFamily="34" charset="0"/>
              </a:rPr>
              <a:t>Cohere Announces Aya, A Massive Multilingual LLM</a:t>
            </a:r>
          </a:p>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Cohere For AI launched Aya, an open-source, multilingual LLM covering 101 languages, with a</a:t>
            </a:r>
          </a:p>
          <a:p>
            <a:pPr>
              <a:lnSpc>
                <a:spcPct val="125000"/>
              </a:lnSpc>
            </a:pPr>
            <a:endParaRPr lang="en-US" sz="6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130" dirty="0">
              <a:solidFill>
                <a:schemeClr val="tx1">
                  <a:lumMod val="95000"/>
                  <a:lumOff val="5000"/>
                </a:schemeClr>
              </a:solidFill>
              <a:latin typeface="Verdana" panose="020B0604030504040204" pitchFamily="34" charset="0"/>
              <a:ea typeface="Verdana" panose="020B0604030504040204" pitchFamily="34" charset="0"/>
            </a:endParaRPr>
          </a:p>
        </p:txBody>
      </p:sp>
      <p:sp>
        <p:nvSpPr>
          <p:cNvPr id="56" name="TextBox 55">
            <a:extLst>
              <a:ext uri="{FF2B5EF4-FFF2-40B4-BE49-F238E27FC236}">
                <a16:creationId xmlns:a16="http://schemas.microsoft.com/office/drawing/2014/main" id="{C6602B6D-34A9-2901-9F8F-79439EB5CF32}"/>
              </a:ext>
            </a:extLst>
          </p:cNvPr>
          <p:cNvSpPr txBox="1">
            <a:spLocks noGrp="1" noRot="1" noMove="1" noResize="1" noEditPoints="1" noAdjustHandles="1" noChangeArrowheads="1" noChangeShapeType="1"/>
          </p:cNvSpPr>
          <p:nvPr/>
        </p:nvSpPr>
        <p:spPr>
          <a:xfrm>
            <a:off x="4053091" y="9583885"/>
            <a:ext cx="508473" cy="276999"/>
          </a:xfrm>
          <a:prstGeom prst="rect">
            <a:avLst/>
          </a:prstGeom>
          <a:noFill/>
        </p:spPr>
        <p:txBody>
          <a:bodyPr wrap="none" rtlCol="0">
            <a:spAutoFit/>
          </a:bodyPr>
          <a:lstStyle/>
          <a:p>
            <a:r>
              <a:rPr lang="en-US" sz="1200" dirty="0">
                <a:solidFill>
                  <a:srgbClr val="C4A15F"/>
                </a:solidFill>
                <a:latin typeface=""/>
              </a:rPr>
              <a:t>Link:</a:t>
            </a:r>
          </a:p>
        </p:txBody>
      </p:sp>
      <p:sp>
        <p:nvSpPr>
          <p:cNvPr id="5" name="TextBox 4">
            <a:extLst>
              <a:ext uri="{FF2B5EF4-FFF2-40B4-BE49-F238E27FC236}">
                <a16:creationId xmlns:a16="http://schemas.microsoft.com/office/drawing/2014/main" id="{89E844AC-37B7-DC9D-A3B2-2593E605B7E8}"/>
              </a:ext>
            </a:extLst>
          </p:cNvPr>
          <p:cNvSpPr txBox="1"/>
          <p:nvPr/>
        </p:nvSpPr>
        <p:spPr>
          <a:xfrm>
            <a:off x="307534" y="9828051"/>
            <a:ext cx="2691763" cy="307777"/>
          </a:xfrm>
          <a:prstGeom prst="rect">
            <a:avLst/>
          </a:prstGeom>
          <a:noFill/>
        </p:spPr>
        <p:txBody>
          <a:bodyPr wrap="none" rtlCol="0">
            <a:spAutoFit/>
          </a:bodyPr>
          <a:lstStyle/>
          <a:p>
            <a:r>
              <a:rPr lang="en-US" sz="1400" b="1" i="0" dirty="0">
                <a:solidFill>
                  <a:schemeClr val="tx1">
                    <a:lumMod val="95000"/>
                    <a:lumOff val="5000"/>
                  </a:schemeClr>
                </a:solidFill>
                <a:effectLst/>
                <a:latin typeface="Verdana" panose="020B0604030504040204" pitchFamily="34" charset="0"/>
                <a:ea typeface="Verdana" panose="020B0604030504040204" pitchFamily="34" charset="0"/>
              </a:rPr>
              <a:t>TOP NEWS OF THE WEEK</a:t>
            </a:r>
            <a:endParaRPr lang="en-US" sz="1400" dirty="0">
              <a:solidFill>
                <a:schemeClr val="tx1">
                  <a:lumMod val="95000"/>
                  <a:lumOff val="5000"/>
                </a:schemeClr>
              </a:solidFill>
              <a:latin typeface="Verdana" panose="020B0604030504040204" pitchFamily="34" charset="0"/>
              <a:ea typeface="Verdana" panose="020B0604030504040204" pitchFamily="34" charset="0"/>
            </a:endParaRPr>
          </a:p>
        </p:txBody>
      </p:sp>
      <p:pic>
        <p:nvPicPr>
          <p:cNvPr id="2" name="Picture 2" descr="The &quot;Manage Memory&quot; settings dialog">
            <a:extLst>
              <a:ext uri="{FF2B5EF4-FFF2-40B4-BE49-F238E27FC236}">
                <a16:creationId xmlns:a16="http://schemas.microsoft.com/office/drawing/2014/main" id="{63F75098-F060-AFD4-1B69-CACADAE8CA99}"/>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1438" t="21598" r="11438" b="21595"/>
          <a:stretch/>
        </p:blipFill>
        <p:spPr bwMode="auto">
          <a:xfrm>
            <a:off x="473905" y="552449"/>
            <a:ext cx="3334954" cy="352206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A93509C3-C900-F002-C79A-4912AB14D947}"/>
              </a:ext>
            </a:extLst>
          </p:cNvPr>
          <p:cNvPicPr>
            <a:picLocks noChangeAspect="1"/>
          </p:cNvPicPr>
          <p:nvPr/>
        </p:nvPicPr>
        <p:blipFill rotWithShape="1">
          <a:blip r:embed="rId9"/>
          <a:srcRect t="2439"/>
          <a:stretch/>
        </p:blipFill>
        <p:spPr>
          <a:xfrm>
            <a:off x="380989" y="6750059"/>
            <a:ext cx="3310894" cy="1074650"/>
          </a:xfrm>
          <a:prstGeom prst="rect">
            <a:avLst/>
          </a:prstGeom>
        </p:spPr>
      </p:pic>
      <p:pic>
        <p:nvPicPr>
          <p:cNvPr id="18" name="Picture 17">
            <a:extLst>
              <a:ext uri="{FF2B5EF4-FFF2-40B4-BE49-F238E27FC236}">
                <a16:creationId xmlns:a16="http://schemas.microsoft.com/office/drawing/2014/main" id="{B387EF67-0AC9-F9D0-E43A-8CE3EFA5C3A0}"/>
              </a:ext>
            </a:extLst>
          </p:cNvPr>
          <p:cNvPicPr>
            <a:picLocks noChangeAspect="1"/>
          </p:cNvPicPr>
          <p:nvPr/>
        </p:nvPicPr>
        <p:blipFill>
          <a:blip r:embed="rId10"/>
          <a:stretch>
            <a:fillRect/>
          </a:stretch>
        </p:blipFill>
        <p:spPr>
          <a:xfrm>
            <a:off x="4065750" y="5250180"/>
            <a:ext cx="2989291" cy="1417685"/>
          </a:xfrm>
          <a:prstGeom prst="rect">
            <a:avLst/>
          </a:prstGeom>
        </p:spPr>
      </p:pic>
      <p:pic>
        <p:nvPicPr>
          <p:cNvPr id="20" name="Picture 19">
            <a:extLst>
              <a:ext uri="{FF2B5EF4-FFF2-40B4-BE49-F238E27FC236}">
                <a16:creationId xmlns:a16="http://schemas.microsoft.com/office/drawing/2014/main" id="{70620C6B-1E7E-F63D-7BEC-3EDAD931EA67}"/>
              </a:ext>
            </a:extLst>
          </p:cNvPr>
          <p:cNvPicPr>
            <a:picLocks noChangeAspect="1"/>
          </p:cNvPicPr>
          <p:nvPr/>
        </p:nvPicPr>
        <p:blipFill>
          <a:blip r:embed="rId11"/>
          <a:stretch>
            <a:fillRect/>
          </a:stretch>
        </p:blipFill>
        <p:spPr>
          <a:xfrm>
            <a:off x="4065750" y="3962706"/>
            <a:ext cx="2989291" cy="1287474"/>
          </a:xfrm>
          <a:prstGeom prst="rect">
            <a:avLst/>
          </a:prstGeom>
        </p:spPr>
      </p:pic>
      <p:sp>
        <p:nvSpPr>
          <p:cNvPr id="24" name="Circle: Hollow 23">
            <a:extLst>
              <a:ext uri="{FF2B5EF4-FFF2-40B4-BE49-F238E27FC236}">
                <a16:creationId xmlns:a16="http://schemas.microsoft.com/office/drawing/2014/main" id="{545FCEB4-6164-0CE0-91C4-7B71846D521C}"/>
              </a:ext>
            </a:extLst>
          </p:cNvPr>
          <p:cNvSpPr/>
          <p:nvPr/>
        </p:nvSpPr>
        <p:spPr>
          <a:xfrm>
            <a:off x="7507850" y="7379869"/>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Circle: Hollow 24">
            <a:extLst>
              <a:ext uri="{FF2B5EF4-FFF2-40B4-BE49-F238E27FC236}">
                <a16:creationId xmlns:a16="http://schemas.microsoft.com/office/drawing/2014/main" id="{1D251DDD-5772-6D7E-3355-156529BE826C}"/>
              </a:ext>
            </a:extLst>
          </p:cNvPr>
          <p:cNvSpPr/>
          <p:nvPr/>
        </p:nvSpPr>
        <p:spPr>
          <a:xfrm>
            <a:off x="-823649" y="3079544"/>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13444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6E9"/>
        </a:solidFill>
        <a:effectLst/>
      </p:bgPr>
    </p:bg>
    <p:spTree>
      <p:nvGrpSpPr>
        <p:cNvPr id="1" name="">
          <a:extLst>
            <a:ext uri="{FF2B5EF4-FFF2-40B4-BE49-F238E27FC236}">
              <a16:creationId xmlns:a16="http://schemas.microsoft.com/office/drawing/2014/main" id="{B2477252-1535-370B-E5FD-31C99193B13C}"/>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87A60821-743F-821F-9075-78A3B7A054A2}"/>
              </a:ext>
            </a:extLst>
          </p:cNvPr>
          <p:cNvGrpSpPr>
            <a:grpSpLocks noGrp="1" noUngrp="1" noRot="1" noMove="1" noResize="1"/>
          </p:cNvGrpSpPr>
          <p:nvPr/>
        </p:nvGrpSpPr>
        <p:grpSpPr>
          <a:xfrm>
            <a:off x="52253" y="0"/>
            <a:ext cx="7537267" cy="10334086"/>
            <a:chOff x="52253" y="0"/>
            <a:chExt cx="7537267" cy="10334086"/>
          </a:xfrm>
        </p:grpSpPr>
        <p:sp>
          <p:nvSpPr>
            <p:cNvPr id="12" name="Rounded Rectangle 11">
              <a:extLst>
                <a:ext uri="{FF2B5EF4-FFF2-40B4-BE49-F238E27FC236}">
                  <a16:creationId xmlns:a16="http://schemas.microsoft.com/office/drawing/2014/main" id="{37B60D3B-4380-0F09-1422-0A06D9A3CBBA}"/>
                </a:ext>
              </a:extLst>
            </p:cNvPr>
            <p:cNvSpPr>
              <a:spLocks noGrp="1" noRot="1" noMove="1" noResize="1" noEditPoints="1" noAdjustHandles="1" noChangeArrowheads="1" noChangeShapeType="1"/>
            </p:cNvSpPr>
            <p:nvPr/>
          </p:nvSpPr>
          <p:spPr>
            <a:xfrm>
              <a:off x="182880" y="8871046"/>
              <a:ext cx="7406640" cy="1463040"/>
            </a:xfrm>
            <a:prstGeom prst="roundRect">
              <a:avLst/>
            </a:prstGeom>
            <a:solidFill>
              <a:srgbClr val="C4A15F"/>
            </a:solidFill>
            <a:ln>
              <a:gradFill>
                <a:gsLst>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dirty="0">
                <a:solidFill>
                  <a:srgbClr val="C4A15F"/>
                </a:solidFill>
                <a:latin typeface=""/>
              </a:endParaRPr>
            </a:p>
          </p:txBody>
        </p:sp>
        <p:sp>
          <p:nvSpPr>
            <p:cNvPr id="13" name="Rounded Rectangle 12">
              <a:extLst>
                <a:ext uri="{FF2B5EF4-FFF2-40B4-BE49-F238E27FC236}">
                  <a16:creationId xmlns:a16="http://schemas.microsoft.com/office/drawing/2014/main" id="{4D8721C5-FA69-D736-EF30-71D3A9855203}"/>
                </a:ext>
              </a:extLst>
            </p:cNvPr>
            <p:cNvSpPr>
              <a:spLocks noGrp="1" noRot="1" noMove="1" noResize="1" noEditPoints="1" noAdjustHandles="1" noChangeArrowheads="1" noChangeShapeType="1"/>
            </p:cNvSpPr>
            <p:nvPr/>
          </p:nvSpPr>
          <p:spPr>
            <a:xfrm>
              <a:off x="182880" y="9722385"/>
              <a:ext cx="1824992" cy="47265"/>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a:latin typeface=""/>
              </a:endParaRPr>
            </a:p>
          </p:txBody>
        </p:sp>
        <p:sp>
          <p:nvSpPr>
            <p:cNvPr id="15" name="TextBox 14">
              <a:extLst>
                <a:ext uri="{FF2B5EF4-FFF2-40B4-BE49-F238E27FC236}">
                  <a16:creationId xmlns:a16="http://schemas.microsoft.com/office/drawing/2014/main" id="{3426DA07-6F0D-F103-44A2-1621E6F6B14A}"/>
                </a:ext>
              </a:extLst>
            </p:cNvPr>
            <p:cNvSpPr txBox="1">
              <a:spLocks noGrp="1" noRot="1" noMove="1" noResize="1" noEditPoints="1" noAdjustHandles="1" noChangeArrowheads="1" noChangeShapeType="1"/>
            </p:cNvSpPr>
            <p:nvPr/>
          </p:nvSpPr>
          <p:spPr>
            <a:xfrm>
              <a:off x="1794950" y="9515184"/>
              <a:ext cx="1181650" cy="399981"/>
            </a:xfrm>
            <a:prstGeom prst="rect">
              <a:avLst/>
            </a:prstGeom>
            <a:noFill/>
          </p:spPr>
          <p:txBody>
            <a:bodyPr wrap="square">
              <a:spAutoFit/>
            </a:bodyPr>
            <a:lstStyle/>
            <a:p>
              <a:pPr algn="ctr"/>
              <a:fld id="{CE78D7F6-8159-8F42-B1F1-C0AFAB01CA82}" type="slidenum">
                <a:rPr lang="en-US" sz="1999" smtClean="0">
                  <a:solidFill>
                    <a:schemeClr val="bg1"/>
                  </a:solidFill>
                  <a:latin typeface=""/>
                </a:rPr>
                <a:t>3</a:t>
              </a:fld>
              <a:endParaRPr lang="en-US" sz="1999" dirty="0">
                <a:solidFill>
                  <a:schemeClr val="bg1"/>
                </a:solidFill>
                <a:latin typeface=""/>
              </a:endParaRPr>
            </a:p>
          </p:txBody>
        </p:sp>
        <p:sp>
          <p:nvSpPr>
            <p:cNvPr id="7" name="Rectangle 6">
              <a:extLst>
                <a:ext uri="{FF2B5EF4-FFF2-40B4-BE49-F238E27FC236}">
                  <a16:creationId xmlns:a16="http://schemas.microsoft.com/office/drawing/2014/main" id="{4E67C524-0593-3844-ED6E-05E8D3041E02}"/>
                </a:ext>
              </a:extLst>
            </p:cNvPr>
            <p:cNvSpPr>
              <a:spLocks/>
            </p:cNvSpPr>
            <p:nvPr/>
          </p:nvSpPr>
          <p:spPr>
            <a:xfrm>
              <a:off x="52253" y="0"/>
              <a:ext cx="3289046" cy="2468880"/>
            </a:xfrm>
            <a:prstGeom prst="rect">
              <a:avLst/>
            </a:prstGeom>
            <a:solidFill>
              <a:srgbClr val="0B4068"/>
            </a:solidFill>
            <a:ln>
              <a:solidFill>
                <a:srgbClr val="0048AA"/>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999" dirty="0">
                <a:highlight>
                  <a:srgbClr val="0B4068"/>
                </a:highlight>
                <a:latin typeface=""/>
              </a:endParaRPr>
            </a:p>
          </p:txBody>
        </p:sp>
      </p:grpSp>
      <p:pic>
        <p:nvPicPr>
          <p:cNvPr id="9" name="Picture 8" descr="Person on busy street">
            <a:extLst>
              <a:ext uri="{FF2B5EF4-FFF2-40B4-BE49-F238E27FC236}">
                <a16:creationId xmlns:a16="http://schemas.microsoft.com/office/drawing/2014/main" id="{E3224FE0-E260-5B5B-EBA7-51D01E981694}"/>
              </a:ext>
            </a:extLst>
          </p:cNvPr>
          <p:cNvPicPr>
            <a:picLocks noGrp="1" noRot="1" noMove="1" noResize="1" noEditPoints="1" noAdjustHandles="1" noChangeArrowheads="1" noChangeShapeType="1" noCrop="1"/>
          </p:cNvPicPr>
          <p:nvPr/>
        </p:nvPicPr>
        <p:blipFill>
          <a:blip r:embed="rId3"/>
          <a:stretch>
            <a:fillRect/>
          </a:stretch>
        </p:blipFill>
        <p:spPr>
          <a:xfrm>
            <a:off x="431071" y="482568"/>
            <a:ext cx="2926079" cy="3586411"/>
          </a:xfrm>
          <a:prstGeom prst="rect">
            <a:avLst/>
          </a:prstGeom>
          <a:effectLst>
            <a:softEdge rad="50800"/>
          </a:effectLst>
        </p:spPr>
      </p:pic>
      <p:pic>
        <p:nvPicPr>
          <p:cNvPr id="16" name="Picture 15" descr="Person on busy street">
            <a:extLst>
              <a:ext uri="{FF2B5EF4-FFF2-40B4-BE49-F238E27FC236}">
                <a16:creationId xmlns:a16="http://schemas.microsoft.com/office/drawing/2014/main" id="{B100195A-FF2E-68B8-BF89-EAF733244892}"/>
              </a:ext>
            </a:extLst>
          </p:cNvPr>
          <p:cNvPicPr>
            <a:picLocks noGrp="1" noRot="1" noMove="1" noResize="1" noEditPoints="1" noAdjustHandles="1" noChangeArrowheads="1" noChangeShapeType="1" noCrop="1"/>
          </p:cNvPicPr>
          <p:nvPr/>
        </p:nvPicPr>
        <p:blipFill>
          <a:blip r:embed="rId3"/>
          <a:stretch>
            <a:fillRect/>
          </a:stretch>
        </p:blipFill>
        <p:spPr>
          <a:xfrm>
            <a:off x="431893" y="7482421"/>
            <a:ext cx="2926080" cy="1920240"/>
          </a:xfrm>
          <a:prstGeom prst="rect">
            <a:avLst/>
          </a:prstGeom>
          <a:effectLst>
            <a:softEdge rad="63500"/>
          </a:effectLst>
        </p:spPr>
      </p:pic>
      <p:sp>
        <p:nvSpPr>
          <p:cNvPr id="24" name="TextBox 23">
            <a:extLst>
              <a:ext uri="{FF2B5EF4-FFF2-40B4-BE49-F238E27FC236}">
                <a16:creationId xmlns:a16="http://schemas.microsoft.com/office/drawing/2014/main" id="{1D6EDD83-7F44-3DDA-5334-5102BE635B4A}"/>
              </a:ext>
            </a:extLst>
          </p:cNvPr>
          <p:cNvSpPr txBox="1">
            <a:spLocks/>
          </p:cNvSpPr>
          <p:nvPr/>
        </p:nvSpPr>
        <p:spPr>
          <a:xfrm>
            <a:off x="3886200" y="108951"/>
            <a:ext cx="3455129" cy="3539430"/>
          </a:xfrm>
          <a:prstGeom prst="rect">
            <a:avLst/>
          </a:prstGeom>
          <a:noFill/>
          <a:effectLst>
            <a:softEdge rad="63500"/>
          </a:effectLst>
        </p:spPr>
        <p:txBody>
          <a:bodyPr wrap="square">
            <a:spAutoFit/>
          </a:bodyPr>
          <a:lstStyle/>
          <a:p>
            <a:r>
              <a:rPr lang="en-US" sz="1400" b="1" dirty="0">
                <a:solidFill>
                  <a:schemeClr val="tx1">
                    <a:lumMod val="95000"/>
                    <a:lumOff val="5000"/>
                  </a:schemeClr>
                </a:solidFill>
                <a:latin typeface="Verdana" panose="020B0604030504040204" pitchFamily="34" charset="0"/>
                <a:ea typeface="Verdana" panose="020B0604030504040204" pitchFamily="34" charset="0"/>
              </a:rPr>
              <a:t>More Agents Is All You Need</a:t>
            </a:r>
          </a:p>
          <a:p>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r>
              <a:rPr lang="en-US" sz="1050" dirty="0">
                <a:solidFill>
                  <a:schemeClr val="tx1">
                    <a:lumMod val="95000"/>
                    <a:lumOff val="5000"/>
                  </a:schemeClr>
                </a:solidFill>
                <a:latin typeface="Verdana" panose="020B0604030504040204" pitchFamily="34" charset="0"/>
                <a:ea typeface="Verdana" panose="020B0604030504040204" pitchFamily="34" charset="0"/>
              </a:rPr>
              <a:t>This paper introduces a method that significantly enhances Large Language Model (LLM) performance by scaling up the number of agents using a sampling-and-voting approach. It shows a direct correlation between agent count and task performance improvement, making LLMs more efficient in complex problem-solving without needing complex frameworks.</a:t>
            </a:r>
          </a:p>
          <a:p>
            <a:r>
              <a:rPr lang="en-US" sz="1050" dirty="0">
                <a:solidFill>
                  <a:schemeClr val="tx1">
                    <a:lumMod val="95000"/>
                    <a:lumOff val="5000"/>
                  </a:schemeClr>
                </a:solidFill>
                <a:latin typeface="Verdana" panose="020B0604030504040204" pitchFamily="34" charset="0"/>
                <a:ea typeface="Verdana" panose="020B0604030504040204" pitchFamily="34" charset="0"/>
              </a:rPr>
              <a:t>The researchers tackled this issue by implementing a straightforward method of adding more instantiated agents and applying a sampling-and-voting technique. This approach is complementary to existing methods, allowing for combined use for further performance gains. The study also explores task difficulty dimensions to optimize agent scaling effectively.</a:t>
            </a:r>
          </a:p>
          <a:p>
            <a:r>
              <a:rPr lang="en-US" sz="1050" dirty="0">
                <a:solidFill>
                  <a:schemeClr val="tx1">
                    <a:lumMod val="95000"/>
                    <a:lumOff val="5000"/>
                  </a:schemeClr>
                </a:solidFill>
                <a:latin typeface="Verdana" panose="020B0604030504040204" pitchFamily="34" charset="0"/>
                <a:ea typeface="Verdana" panose="020B0604030504040204" pitchFamily="34" charset="0"/>
              </a:rPr>
              <a:t>Full Article</a:t>
            </a:r>
            <a:r>
              <a:rPr lang="en-US" sz="1050" dirty="0">
                <a:solidFill>
                  <a:srgbClr val="004DD6"/>
                </a:solidFill>
                <a:latin typeface="Verdana" panose="020B0604030504040204" pitchFamily="34" charset="0"/>
                <a:ea typeface="Verdana" panose="020B0604030504040204" pitchFamily="34" charset="0"/>
              </a:rPr>
              <a:t>: https://arxiv.org/pdf/2402.05120.pdf</a:t>
            </a:r>
          </a:p>
        </p:txBody>
      </p:sp>
      <p:sp>
        <p:nvSpPr>
          <p:cNvPr id="29" name="TextBox 28">
            <a:extLst>
              <a:ext uri="{FF2B5EF4-FFF2-40B4-BE49-F238E27FC236}">
                <a16:creationId xmlns:a16="http://schemas.microsoft.com/office/drawing/2014/main" id="{6AEE1C9C-0883-2E6D-2B4F-B2A7CDD0A985}"/>
              </a:ext>
            </a:extLst>
          </p:cNvPr>
          <p:cNvSpPr txBox="1">
            <a:spLocks/>
          </p:cNvSpPr>
          <p:nvPr/>
        </p:nvSpPr>
        <p:spPr>
          <a:xfrm>
            <a:off x="3807998" y="5623316"/>
            <a:ext cx="3501024" cy="3831433"/>
          </a:xfrm>
          <a:prstGeom prst="rect">
            <a:avLst/>
          </a:prstGeom>
          <a:solidFill>
            <a:srgbClr val="0B4068"/>
          </a:solidFill>
          <a:effectLst>
            <a:softEdge rad="63500"/>
          </a:effectLst>
        </p:spPr>
        <p:txBody>
          <a:bodyPr wrap="square">
            <a:spAutoFit/>
          </a:bodyPr>
          <a:lstStyle/>
          <a:p>
            <a:pPr>
              <a:lnSpc>
                <a:spcPct val="125000"/>
              </a:lnSpc>
            </a:pPr>
            <a:r>
              <a:rPr lang="en-US" sz="1400" b="1" i="0" dirty="0">
                <a:solidFill>
                  <a:srgbClr val="FFFFFF"/>
                </a:solidFill>
                <a:effectLst/>
                <a:latin typeface="Verdana" panose="020B0604030504040204" pitchFamily="34" charset="0"/>
                <a:ea typeface="Verdana" panose="020B0604030504040204" pitchFamily="34" charset="0"/>
              </a:rPr>
              <a:t>Diffusion World Model</a:t>
            </a:r>
          </a:p>
          <a:p>
            <a:pPr>
              <a:lnSpc>
                <a:spcPct val="125000"/>
              </a:lnSpc>
            </a:pPr>
            <a:r>
              <a:rPr lang="en-US" sz="1050" b="0" i="0" dirty="0">
                <a:solidFill>
                  <a:srgbClr val="FFFFFF"/>
                </a:solidFill>
                <a:effectLst/>
                <a:latin typeface="Verdana" panose="020B0604030504040204" pitchFamily="34" charset="0"/>
                <a:ea typeface="Verdana" panose="020B0604030504040204" pitchFamily="34" charset="0"/>
              </a:rPr>
              <a:t>Meta's Diffusion World Model (DWM) introduces a groundbreaking approach to predict multistep future states and rewards concurrently, outperforming traditional one-step dynamics models by a substantial 44%. This enhancement facilitates long-horizon predictions efficiently in a single forward pass.</a:t>
            </a:r>
            <a:endParaRPr lang="en-US" sz="1130" dirty="0">
              <a:solidFill>
                <a:srgbClr val="FFFFFF"/>
              </a:solidFill>
              <a:latin typeface="+mj-lt"/>
            </a:endParaRPr>
          </a:p>
          <a:p>
            <a:pPr>
              <a:lnSpc>
                <a:spcPct val="125000"/>
              </a:lnSpc>
            </a:pPr>
            <a:r>
              <a:rPr lang="en-US" sz="1050" b="0" i="0" dirty="0">
                <a:solidFill>
                  <a:srgbClr val="FFFFFF"/>
                </a:solidFill>
                <a:effectLst/>
                <a:latin typeface="Verdana" panose="020B0604030504040204" pitchFamily="34" charset="0"/>
                <a:ea typeface="Verdana" panose="020B0604030504040204" pitchFamily="34" charset="0"/>
              </a:rPr>
              <a:t>In experiments on the D4RL dataset, DWM showcased significant advantages, including a 44% performance improvement over traditional models and achieving state-of-the-art results. It demonstrated notable robustness in long-horizon simulations, maintaining high performance even with extended prediction horizons, confirming its efficacy in complex predictive tasks.</a:t>
            </a:r>
          </a:p>
          <a:p>
            <a:endParaRPr lang="en-US" sz="600" dirty="0">
              <a:solidFill>
                <a:srgbClr val="FFFFFF"/>
              </a:solidFill>
              <a:latin typeface="+mj-lt"/>
            </a:endParaRPr>
          </a:p>
          <a:p>
            <a:r>
              <a:rPr lang="en-US" sz="1130" b="0" i="0" dirty="0">
                <a:solidFill>
                  <a:schemeClr val="bg1"/>
                </a:solidFill>
                <a:effectLst/>
                <a:latin typeface="Verdana" panose="020B0604030504040204" pitchFamily="34" charset="0"/>
                <a:ea typeface="Verdana" panose="020B0604030504040204" pitchFamily="34" charset="0"/>
              </a:rPr>
              <a:t>Full Article: https://arxiv.org/pdf/2402.03570.pdf</a:t>
            </a:r>
          </a:p>
        </p:txBody>
      </p:sp>
      <p:sp>
        <p:nvSpPr>
          <p:cNvPr id="27" name="TextBox 26">
            <a:extLst>
              <a:ext uri="{FF2B5EF4-FFF2-40B4-BE49-F238E27FC236}">
                <a16:creationId xmlns:a16="http://schemas.microsoft.com/office/drawing/2014/main" id="{2ACFEF5E-0ABC-82D3-42B6-9F9275060787}"/>
              </a:ext>
            </a:extLst>
          </p:cNvPr>
          <p:cNvSpPr txBox="1"/>
          <p:nvPr/>
        </p:nvSpPr>
        <p:spPr>
          <a:xfrm>
            <a:off x="307534" y="9828051"/>
            <a:ext cx="4322017" cy="307777"/>
          </a:xfrm>
          <a:prstGeom prst="rect">
            <a:avLst/>
          </a:prstGeom>
          <a:noFill/>
        </p:spPr>
        <p:txBody>
          <a:bodyPr wrap="none" rtlCol="0">
            <a:spAutoFit/>
          </a:bodyPr>
          <a:lstStyle/>
          <a:p>
            <a:r>
              <a:rPr lang="en-US" sz="1400" b="1" i="0" dirty="0">
                <a:solidFill>
                  <a:schemeClr val="tx1">
                    <a:lumMod val="95000"/>
                    <a:lumOff val="5000"/>
                  </a:schemeClr>
                </a:solidFill>
                <a:effectLst/>
                <a:latin typeface="Verdana" panose="020B0604030504040204" pitchFamily="34" charset="0"/>
                <a:ea typeface="Verdana" panose="020B0604030504040204" pitchFamily="34" charset="0"/>
              </a:rPr>
              <a:t>LATEST LARGE LANGUAGE MODEL PAPER</a:t>
            </a:r>
            <a:endParaRPr lang="en-US" sz="1400" b="1" dirty="0">
              <a:solidFill>
                <a:schemeClr val="tx1">
                  <a:lumMod val="95000"/>
                  <a:lumOff val="5000"/>
                </a:schemeClr>
              </a:solidFill>
              <a:latin typeface="Verdana" panose="020B0604030504040204" pitchFamily="34" charset="0"/>
              <a:ea typeface="Verdana" panose="020B0604030504040204" pitchFamily="34" charset="0"/>
            </a:endParaRPr>
          </a:p>
        </p:txBody>
      </p:sp>
      <p:pic>
        <p:nvPicPr>
          <p:cNvPr id="7170" name="Picture 2">
            <a:extLst>
              <a:ext uri="{FF2B5EF4-FFF2-40B4-BE49-F238E27FC236}">
                <a16:creationId xmlns:a16="http://schemas.microsoft.com/office/drawing/2014/main" id="{7BDA7F6A-C691-8AAB-C9CA-A5ADF62B9F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831" y="483914"/>
            <a:ext cx="3234732" cy="1548086"/>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CB49E541-63DF-267A-600B-C5389907BF9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8725" t="5200" r="9608" b="5252"/>
          <a:stretch/>
        </p:blipFill>
        <p:spPr bwMode="auto">
          <a:xfrm>
            <a:off x="454175" y="6679087"/>
            <a:ext cx="3180706" cy="263784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7179" name="Picture 11">
            <a:extLst>
              <a:ext uri="{FF2B5EF4-FFF2-40B4-BE49-F238E27FC236}">
                <a16:creationId xmlns:a16="http://schemas.microsoft.com/office/drawing/2014/main" id="{64A8BF41-4FC4-F627-FFA2-443A26DADB44}"/>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26666"/>
          <a:stretch/>
        </p:blipFill>
        <p:spPr bwMode="auto">
          <a:xfrm>
            <a:off x="3792282" y="3631162"/>
            <a:ext cx="3516740" cy="1933172"/>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5" name="Circle: Hollow 34">
            <a:extLst>
              <a:ext uri="{FF2B5EF4-FFF2-40B4-BE49-F238E27FC236}">
                <a16:creationId xmlns:a16="http://schemas.microsoft.com/office/drawing/2014/main" id="{827394A3-6C77-B463-6939-0D96BF5EA75E}"/>
              </a:ext>
            </a:extLst>
          </p:cNvPr>
          <p:cNvSpPr/>
          <p:nvPr/>
        </p:nvSpPr>
        <p:spPr>
          <a:xfrm>
            <a:off x="7507850" y="7379869"/>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6" name="Circle: Hollow 35">
            <a:extLst>
              <a:ext uri="{FF2B5EF4-FFF2-40B4-BE49-F238E27FC236}">
                <a16:creationId xmlns:a16="http://schemas.microsoft.com/office/drawing/2014/main" id="{63D42EFB-9AF1-6941-709F-B9914FF289F2}"/>
              </a:ext>
            </a:extLst>
          </p:cNvPr>
          <p:cNvSpPr/>
          <p:nvPr/>
        </p:nvSpPr>
        <p:spPr>
          <a:xfrm>
            <a:off x="-823649" y="3079544"/>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TextBox 16">
            <a:extLst>
              <a:ext uri="{FF2B5EF4-FFF2-40B4-BE49-F238E27FC236}">
                <a16:creationId xmlns:a16="http://schemas.microsoft.com/office/drawing/2014/main" id="{24A0F2EF-C041-45E3-8954-F726B73EC782}"/>
              </a:ext>
            </a:extLst>
          </p:cNvPr>
          <p:cNvSpPr txBox="1">
            <a:spLocks/>
          </p:cNvSpPr>
          <p:nvPr/>
        </p:nvSpPr>
        <p:spPr>
          <a:xfrm>
            <a:off x="442811" y="1993287"/>
            <a:ext cx="3277306" cy="4681410"/>
          </a:xfrm>
          <a:prstGeom prst="rect">
            <a:avLst/>
          </a:prstGeom>
          <a:solidFill>
            <a:srgbClr val="C4A15F"/>
          </a:solidFill>
          <a:effectLst>
            <a:softEdge rad="50800"/>
          </a:effectLst>
        </p:spPr>
        <p:txBody>
          <a:bodyPr wrap="square">
            <a:spAutoFit/>
          </a:bodyPr>
          <a:lstStyle/>
          <a:p>
            <a:pPr>
              <a:lnSpc>
                <a:spcPct val="114000"/>
              </a:lnSpc>
            </a:pPr>
            <a:r>
              <a:rPr lang="en-US" sz="1400" b="1" dirty="0" err="1">
                <a:latin typeface="Verdana" panose="020B0604030504040204" pitchFamily="34" charset="0"/>
                <a:ea typeface="Verdana" panose="020B0604030504040204" pitchFamily="34" charset="0"/>
              </a:rPr>
              <a:t>AnyTool</a:t>
            </a:r>
            <a:r>
              <a:rPr lang="en-US" sz="1400" b="1" dirty="0">
                <a:latin typeface="Verdana" panose="020B0604030504040204" pitchFamily="34" charset="0"/>
                <a:ea typeface="Verdana" panose="020B0604030504040204" pitchFamily="34" charset="0"/>
              </a:rPr>
              <a:t>: Self-Reflective, Hierarchical Agents for Large-Scale API Calls</a:t>
            </a:r>
            <a:endParaRPr lang="en-US" sz="1400" dirty="0">
              <a:latin typeface="Verdana" panose="020B0604030504040204" pitchFamily="34" charset="0"/>
              <a:ea typeface="Verdana" panose="020B0604030504040204" pitchFamily="34" charset="0"/>
            </a:endParaRPr>
          </a:p>
          <a:p>
            <a:pPr>
              <a:lnSpc>
                <a:spcPct val="114000"/>
              </a:lnSpc>
            </a:pPr>
            <a:r>
              <a:rPr lang="en-US" sz="1050" dirty="0" err="1">
                <a:latin typeface="Verdana" panose="020B0604030504040204" pitchFamily="34" charset="0"/>
                <a:ea typeface="Verdana" panose="020B0604030504040204" pitchFamily="34" charset="0"/>
              </a:rPr>
              <a:t>AnyTool</a:t>
            </a:r>
            <a:r>
              <a:rPr lang="en-US" sz="1050" dirty="0">
                <a:latin typeface="Verdana" panose="020B0604030504040204" pitchFamily="34" charset="0"/>
                <a:ea typeface="Verdana" panose="020B0604030504040204" pitchFamily="34" charset="0"/>
              </a:rPr>
              <a:t> introduces a method to utilize over 16,000 APIs from Rapid API for solving user queries efficiently. </a:t>
            </a:r>
            <a:r>
              <a:rPr lang="en-US" sz="1050" dirty="0" err="1">
                <a:latin typeface="Verdana" panose="020B0604030504040204" pitchFamily="34" charset="0"/>
                <a:ea typeface="Verdana" panose="020B0604030504040204" pitchFamily="34" charset="0"/>
              </a:rPr>
              <a:t>AnyTool's</a:t>
            </a:r>
            <a:r>
              <a:rPr lang="en-US" sz="1050" dirty="0">
                <a:latin typeface="Verdana" panose="020B0604030504040204" pitchFamily="34" charset="0"/>
                <a:ea typeface="Verdana" panose="020B0604030504040204" pitchFamily="34" charset="0"/>
              </a:rPr>
              <a:t> solution is threefold: First, a hierarchical API retriever narrows down relevant APIs, reducing search scope. Second, a solver uses these APIs to address queries. Third, a self-reflection mechanism re-engages </a:t>
            </a:r>
            <a:r>
              <a:rPr lang="en-US" sz="1050" dirty="0" err="1">
                <a:latin typeface="Verdana" panose="020B0604030504040204" pitchFamily="34" charset="0"/>
                <a:ea typeface="Verdana" panose="020B0604030504040204" pitchFamily="34" charset="0"/>
              </a:rPr>
              <a:t>AnyTool</a:t>
            </a:r>
            <a:r>
              <a:rPr lang="en-US" sz="1050" dirty="0">
                <a:latin typeface="Verdana" panose="020B0604030504040204" pitchFamily="34" charset="0"/>
                <a:ea typeface="Verdana" panose="020B0604030504040204" pitchFamily="34" charset="0"/>
              </a:rPr>
              <a:t> if initial solutions fail. This approach avoids the need for external module training, leveraging GPT-4's function calling. </a:t>
            </a:r>
          </a:p>
          <a:p>
            <a:pPr>
              <a:lnSpc>
                <a:spcPct val="114000"/>
              </a:lnSpc>
            </a:pPr>
            <a:r>
              <a:rPr lang="en-US" sz="1050" dirty="0" err="1">
                <a:latin typeface="Verdana" panose="020B0604030504040204" pitchFamily="34" charset="0"/>
                <a:ea typeface="Verdana" panose="020B0604030504040204" pitchFamily="34" charset="0"/>
              </a:rPr>
              <a:t>AnyTool</a:t>
            </a:r>
            <a:r>
              <a:rPr lang="en-US" sz="1050" dirty="0">
                <a:latin typeface="Verdana" panose="020B0604030504040204" pitchFamily="34" charset="0"/>
                <a:ea typeface="Verdana" panose="020B0604030504040204" pitchFamily="34" charset="0"/>
              </a:rPr>
              <a:t> showcases superior performance by outperforming </a:t>
            </a:r>
            <a:r>
              <a:rPr lang="en-US" sz="1050" dirty="0" err="1">
                <a:latin typeface="Verdana" panose="020B0604030504040204" pitchFamily="34" charset="0"/>
                <a:ea typeface="Verdana" panose="020B0604030504040204" pitchFamily="34" charset="0"/>
              </a:rPr>
              <a:t>ToolLLM</a:t>
            </a:r>
            <a:r>
              <a:rPr lang="en-US" sz="1050" dirty="0">
                <a:latin typeface="Verdana" panose="020B0604030504040204" pitchFamily="34" charset="0"/>
                <a:ea typeface="Verdana" panose="020B0604030504040204" pitchFamily="34" charset="0"/>
              </a:rPr>
              <a:t> and GPT-4 variants with a 73.8% success rate on </a:t>
            </a:r>
            <a:r>
              <a:rPr lang="en-US" sz="1050" dirty="0" err="1">
                <a:latin typeface="Verdana" panose="020B0604030504040204" pitchFamily="34" charset="0"/>
                <a:ea typeface="Verdana" panose="020B0604030504040204" pitchFamily="34" charset="0"/>
              </a:rPr>
              <a:t>AnyToolBench</a:t>
            </a:r>
            <a:r>
              <a:rPr lang="en-US" sz="1050" dirty="0">
                <a:latin typeface="Verdana" panose="020B0604030504040204" pitchFamily="34" charset="0"/>
                <a:ea typeface="Verdana" panose="020B0604030504040204" pitchFamily="34" charset="0"/>
              </a:rPr>
              <a:t>, a 35.4% increase over </a:t>
            </a:r>
            <a:r>
              <a:rPr lang="en-US" sz="1050" dirty="0" err="1">
                <a:latin typeface="Verdana" panose="020B0604030504040204" pitchFamily="34" charset="0"/>
                <a:ea typeface="Verdana" panose="020B0604030504040204" pitchFamily="34" charset="0"/>
              </a:rPr>
              <a:t>ToolLLM</a:t>
            </a:r>
            <a:r>
              <a:rPr lang="en-US" sz="1050" dirty="0">
                <a:latin typeface="Verdana" panose="020B0604030504040204" pitchFamily="34" charset="0"/>
                <a:ea typeface="Verdana" panose="020B0604030504040204" pitchFamily="34" charset="0"/>
              </a:rPr>
              <a:t>. This demonstrates </a:t>
            </a:r>
            <a:r>
              <a:rPr lang="en-US" sz="1050" dirty="0" err="1">
                <a:latin typeface="Verdana" panose="020B0604030504040204" pitchFamily="34" charset="0"/>
                <a:ea typeface="Verdana" panose="020B0604030504040204" pitchFamily="34" charset="0"/>
              </a:rPr>
              <a:t>AnyTool's</a:t>
            </a:r>
            <a:r>
              <a:rPr lang="en-US" sz="1050" dirty="0">
                <a:latin typeface="Verdana" panose="020B0604030504040204" pitchFamily="34" charset="0"/>
                <a:ea typeface="Verdana" panose="020B0604030504040204" pitchFamily="34" charset="0"/>
              </a:rPr>
              <a:t> efficiency in managing and utilizing a vast API pool, offering a scalable solution for real-world application scenarios.</a:t>
            </a:r>
          </a:p>
          <a:p>
            <a:pPr>
              <a:lnSpc>
                <a:spcPct val="114000"/>
              </a:lnSpc>
            </a:pPr>
            <a:r>
              <a:rPr lang="en-US" sz="1056" b="0" i="0" dirty="0">
                <a:effectLst/>
                <a:latin typeface="Verdana" panose="020B0604030504040204" pitchFamily="34" charset="0"/>
                <a:ea typeface="Verdana" panose="020B0604030504040204" pitchFamily="34" charset="0"/>
              </a:rPr>
              <a:t>Full Article: </a:t>
            </a:r>
            <a:r>
              <a:rPr lang="en-US" sz="1056" dirty="0">
                <a:solidFill>
                  <a:srgbClr val="004DD6"/>
                </a:solidFill>
                <a:latin typeface="Verdana" panose="020B0604030504040204" pitchFamily="34" charset="0"/>
                <a:ea typeface="Verdana" panose="020B0604030504040204" pitchFamily="34" charset="0"/>
              </a:rPr>
              <a:t>https://arxiv.org/pdf/2402.04253.pdf</a:t>
            </a:r>
          </a:p>
        </p:txBody>
      </p:sp>
    </p:spTree>
    <p:extLst>
      <p:ext uri="{BB962C8B-B14F-4D97-AF65-F5344CB8AC3E}">
        <p14:creationId xmlns:p14="http://schemas.microsoft.com/office/powerpoint/2010/main" val="117392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6E9"/>
        </a:solidFill>
        <a:effectLst/>
      </p:bgPr>
    </p:bg>
    <p:spTree>
      <p:nvGrpSpPr>
        <p:cNvPr id="1" name="">
          <a:extLst>
            <a:ext uri="{FF2B5EF4-FFF2-40B4-BE49-F238E27FC236}">
              <a16:creationId xmlns:a16="http://schemas.microsoft.com/office/drawing/2014/main" id="{30A4F3C5-F59E-E5A6-DF3A-AF327EFEAC5A}"/>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91DF2954-F084-8700-4DC8-3BD4B8226D64}"/>
              </a:ext>
            </a:extLst>
          </p:cNvPr>
          <p:cNvGrpSpPr>
            <a:grpSpLocks noGrp="1" noUngrp="1" noRot="1" noMove="1" noResize="1"/>
          </p:cNvGrpSpPr>
          <p:nvPr/>
        </p:nvGrpSpPr>
        <p:grpSpPr>
          <a:xfrm>
            <a:off x="52253" y="0"/>
            <a:ext cx="7537267" cy="10334086"/>
            <a:chOff x="52253" y="0"/>
            <a:chExt cx="7537267" cy="10334086"/>
          </a:xfrm>
        </p:grpSpPr>
        <p:sp>
          <p:nvSpPr>
            <p:cNvPr id="12" name="Rounded Rectangle 11">
              <a:extLst>
                <a:ext uri="{FF2B5EF4-FFF2-40B4-BE49-F238E27FC236}">
                  <a16:creationId xmlns:a16="http://schemas.microsoft.com/office/drawing/2014/main" id="{A0C427FA-EBEE-0AE6-8AFC-9020209617C0}"/>
                </a:ext>
              </a:extLst>
            </p:cNvPr>
            <p:cNvSpPr>
              <a:spLocks noGrp="1" noRot="1" noMove="1" noResize="1" noEditPoints="1" noAdjustHandles="1" noChangeArrowheads="1" noChangeShapeType="1"/>
            </p:cNvSpPr>
            <p:nvPr/>
          </p:nvSpPr>
          <p:spPr>
            <a:xfrm>
              <a:off x="182880" y="8871046"/>
              <a:ext cx="7406640" cy="1463040"/>
            </a:xfrm>
            <a:prstGeom prst="roundRect">
              <a:avLst/>
            </a:prstGeom>
            <a:solidFill>
              <a:srgbClr val="C4A15F"/>
            </a:solidFill>
            <a:ln>
              <a:gradFill>
                <a:gsLst>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dirty="0">
                <a:solidFill>
                  <a:srgbClr val="C4A15F"/>
                </a:solidFill>
                <a:latin typeface=""/>
              </a:endParaRPr>
            </a:p>
          </p:txBody>
        </p:sp>
        <p:sp>
          <p:nvSpPr>
            <p:cNvPr id="13" name="Rounded Rectangle 12">
              <a:extLst>
                <a:ext uri="{FF2B5EF4-FFF2-40B4-BE49-F238E27FC236}">
                  <a16:creationId xmlns:a16="http://schemas.microsoft.com/office/drawing/2014/main" id="{FA284837-7F0E-860B-B0D6-25C87FF5CFFE}"/>
                </a:ext>
              </a:extLst>
            </p:cNvPr>
            <p:cNvSpPr>
              <a:spLocks noGrp="1" noRot="1" noMove="1" noResize="1" noEditPoints="1" noAdjustHandles="1" noChangeArrowheads="1" noChangeShapeType="1"/>
            </p:cNvSpPr>
            <p:nvPr/>
          </p:nvSpPr>
          <p:spPr>
            <a:xfrm>
              <a:off x="182880" y="9722385"/>
              <a:ext cx="1824992" cy="47265"/>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a:latin typeface=""/>
              </a:endParaRPr>
            </a:p>
          </p:txBody>
        </p:sp>
        <p:sp>
          <p:nvSpPr>
            <p:cNvPr id="15" name="TextBox 14">
              <a:extLst>
                <a:ext uri="{FF2B5EF4-FFF2-40B4-BE49-F238E27FC236}">
                  <a16:creationId xmlns:a16="http://schemas.microsoft.com/office/drawing/2014/main" id="{DF0AABA9-9A45-6F85-762D-9066777EA858}"/>
                </a:ext>
              </a:extLst>
            </p:cNvPr>
            <p:cNvSpPr txBox="1">
              <a:spLocks noGrp="1" noRot="1" noMove="1" noResize="1" noEditPoints="1" noAdjustHandles="1" noChangeArrowheads="1" noChangeShapeType="1"/>
            </p:cNvSpPr>
            <p:nvPr/>
          </p:nvSpPr>
          <p:spPr>
            <a:xfrm>
              <a:off x="1794950" y="9515184"/>
              <a:ext cx="1181650" cy="399981"/>
            </a:xfrm>
            <a:prstGeom prst="rect">
              <a:avLst/>
            </a:prstGeom>
            <a:noFill/>
          </p:spPr>
          <p:txBody>
            <a:bodyPr wrap="square">
              <a:spAutoFit/>
            </a:bodyPr>
            <a:lstStyle/>
            <a:p>
              <a:pPr algn="ctr"/>
              <a:fld id="{CE78D7F6-8159-8F42-B1F1-C0AFAB01CA82}" type="slidenum">
                <a:rPr lang="en-US" sz="1999" smtClean="0">
                  <a:solidFill>
                    <a:schemeClr val="bg1"/>
                  </a:solidFill>
                  <a:latin typeface=""/>
                </a:rPr>
                <a:t>4</a:t>
              </a:fld>
              <a:endParaRPr lang="en-US" sz="1999" dirty="0">
                <a:solidFill>
                  <a:schemeClr val="bg1"/>
                </a:solidFill>
                <a:latin typeface=""/>
              </a:endParaRPr>
            </a:p>
          </p:txBody>
        </p:sp>
        <p:sp>
          <p:nvSpPr>
            <p:cNvPr id="7" name="Rectangle 6">
              <a:extLst>
                <a:ext uri="{FF2B5EF4-FFF2-40B4-BE49-F238E27FC236}">
                  <a16:creationId xmlns:a16="http://schemas.microsoft.com/office/drawing/2014/main" id="{3564866A-04AA-B0E9-FB00-9C9E5F1AFAD6}"/>
                </a:ext>
              </a:extLst>
            </p:cNvPr>
            <p:cNvSpPr>
              <a:spLocks/>
            </p:cNvSpPr>
            <p:nvPr/>
          </p:nvSpPr>
          <p:spPr>
            <a:xfrm>
              <a:off x="52253" y="0"/>
              <a:ext cx="3289046" cy="2468880"/>
            </a:xfrm>
            <a:prstGeom prst="rect">
              <a:avLst/>
            </a:prstGeom>
            <a:solidFill>
              <a:srgbClr val="0B4068"/>
            </a:solidFill>
            <a:ln>
              <a:solidFill>
                <a:srgbClr val="0048AA"/>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999" dirty="0">
                <a:highlight>
                  <a:srgbClr val="0B4068"/>
                </a:highlight>
                <a:latin typeface=""/>
              </a:endParaRPr>
            </a:p>
          </p:txBody>
        </p:sp>
      </p:grpSp>
      <p:sp>
        <p:nvSpPr>
          <p:cNvPr id="27" name="TextBox 26">
            <a:extLst>
              <a:ext uri="{FF2B5EF4-FFF2-40B4-BE49-F238E27FC236}">
                <a16:creationId xmlns:a16="http://schemas.microsoft.com/office/drawing/2014/main" id="{DA23E542-2A07-337E-9B56-21E0704F88BE}"/>
              </a:ext>
            </a:extLst>
          </p:cNvPr>
          <p:cNvSpPr txBox="1"/>
          <p:nvPr/>
        </p:nvSpPr>
        <p:spPr>
          <a:xfrm>
            <a:off x="307534" y="9828051"/>
            <a:ext cx="1830950" cy="307777"/>
          </a:xfrm>
          <a:prstGeom prst="rect">
            <a:avLst/>
          </a:prstGeom>
          <a:noFill/>
        </p:spPr>
        <p:txBody>
          <a:bodyPr wrap="none" rtlCol="0">
            <a:spAutoFit/>
          </a:bodyPr>
          <a:lstStyle/>
          <a:p>
            <a:r>
              <a:rPr lang="en-US" sz="1400" b="1" i="0" dirty="0">
                <a:solidFill>
                  <a:schemeClr val="tx1">
                    <a:lumMod val="95000"/>
                    <a:lumOff val="5000"/>
                  </a:schemeClr>
                </a:solidFill>
                <a:effectLst/>
                <a:latin typeface="Verdana" panose="020B0604030504040204" pitchFamily="34" charset="0"/>
                <a:ea typeface="Verdana" panose="020B0604030504040204" pitchFamily="34" charset="0"/>
              </a:rPr>
              <a:t>AI in Production</a:t>
            </a:r>
          </a:p>
        </p:txBody>
      </p:sp>
      <p:sp>
        <p:nvSpPr>
          <p:cNvPr id="20" name="TextBox 19">
            <a:extLst>
              <a:ext uri="{FF2B5EF4-FFF2-40B4-BE49-F238E27FC236}">
                <a16:creationId xmlns:a16="http://schemas.microsoft.com/office/drawing/2014/main" id="{6A2C2E99-E4B7-5379-30F1-7DB0BFCE440C}"/>
              </a:ext>
            </a:extLst>
          </p:cNvPr>
          <p:cNvSpPr txBox="1"/>
          <p:nvPr/>
        </p:nvSpPr>
        <p:spPr>
          <a:xfrm>
            <a:off x="4431103" y="1234440"/>
            <a:ext cx="184731" cy="369332"/>
          </a:xfrm>
          <a:prstGeom prst="rect">
            <a:avLst/>
          </a:prstGeom>
          <a:noFill/>
        </p:spPr>
        <p:txBody>
          <a:bodyPr wrap="none" rtlCol="0">
            <a:spAutoFit/>
          </a:bodyPr>
          <a:lstStyle/>
          <a:p>
            <a:endParaRPr lang="en-US" dirty="0"/>
          </a:p>
        </p:txBody>
      </p:sp>
      <p:sp>
        <p:nvSpPr>
          <p:cNvPr id="34" name="TextBox 33">
            <a:extLst>
              <a:ext uri="{FF2B5EF4-FFF2-40B4-BE49-F238E27FC236}">
                <a16:creationId xmlns:a16="http://schemas.microsoft.com/office/drawing/2014/main" id="{356B777D-2A7B-444B-3287-27DC4D53FD97}"/>
              </a:ext>
            </a:extLst>
          </p:cNvPr>
          <p:cNvSpPr txBox="1">
            <a:spLocks/>
          </p:cNvSpPr>
          <p:nvPr/>
        </p:nvSpPr>
        <p:spPr>
          <a:xfrm>
            <a:off x="459782" y="3717802"/>
            <a:ext cx="6880818" cy="4567404"/>
          </a:xfrm>
          <a:prstGeom prst="rect">
            <a:avLst/>
          </a:prstGeom>
          <a:noFill/>
        </p:spPr>
        <p:txBody>
          <a:bodyPr wrap="square">
            <a:spAutoFit/>
          </a:bodyPr>
          <a:lstStyle/>
          <a:p>
            <a:pPr algn="l"/>
            <a:r>
              <a:rPr lang="en-US" sz="1400" b="1" i="0" dirty="0">
                <a:solidFill>
                  <a:srgbClr val="000000"/>
                </a:solidFill>
                <a:effectLst/>
                <a:latin typeface="Verdana" panose="020B0604030504040204" pitchFamily="34" charset="0"/>
                <a:ea typeface="Verdana" panose="020B0604030504040204" pitchFamily="34" charset="0"/>
              </a:rPr>
              <a:t>Don't Miss The Best Web Conference: AI in Production</a:t>
            </a:r>
            <a:endParaRPr lang="en-US" sz="1400" b="0" i="0" dirty="0">
              <a:solidFill>
                <a:srgbClr val="000000"/>
              </a:solidFill>
              <a:effectLst/>
              <a:latin typeface="Verdana" panose="020B0604030504040204" pitchFamily="34" charset="0"/>
              <a:ea typeface="Verdana" panose="020B0604030504040204" pitchFamily="34" charset="0"/>
            </a:endParaRPr>
          </a:p>
          <a:p>
            <a:pPr algn="l"/>
            <a:br>
              <a:rPr lang="en-US" sz="1200" b="0" i="0" dirty="0">
                <a:solidFill>
                  <a:srgbClr val="000000"/>
                </a:solidFill>
                <a:effectLst/>
                <a:latin typeface="roboto" panose="02000000000000000000" pitchFamily="2" charset="0"/>
              </a:rPr>
            </a:br>
            <a:endParaRPr lang="en-US" sz="1200" b="0" i="0" dirty="0">
              <a:solidFill>
                <a:srgbClr val="000000"/>
              </a:solidFill>
              <a:effectLst/>
              <a:latin typeface="roboto" panose="02000000000000000000" pitchFamily="2" charset="0"/>
            </a:endParaRPr>
          </a:p>
          <a:p>
            <a:pPr algn="l"/>
            <a:r>
              <a:rPr lang="en-US" sz="1050" b="0" i="0" dirty="0">
                <a:solidFill>
                  <a:srgbClr val="000000"/>
                </a:solidFill>
                <a:effectLst/>
                <a:latin typeface="Verdana" panose="020B0604030504040204" pitchFamily="34" charset="0"/>
                <a:ea typeface="Verdana" panose="020B0604030504040204" pitchFamily="34" charset="0"/>
              </a:rPr>
              <a:t>Large Language Models have taken the world by storm. But what are the real use cases? What are the challenges in productionizing them?</a:t>
            </a:r>
            <a:br>
              <a:rPr lang="en-US" sz="1050" b="0" i="0" dirty="0">
                <a:solidFill>
                  <a:srgbClr val="000000"/>
                </a:solidFill>
                <a:effectLst/>
                <a:latin typeface="Verdana" panose="020B0604030504040204" pitchFamily="34" charset="0"/>
                <a:ea typeface="Verdana" panose="020B0604030504040204" pitchFamily="34" charset="0"/>
              </a:rPr>
            </a:br>
            <a:br>
              <a:rPr lang="en-US" sz="1050" b="0" i="0" dirty="0">
                <a:solidFill>
                  <a:srgbClr val="000000"/>
                </a:solidFill>
                <a:effectLst/>
                <a:latin typeface="Verdana" panose="020B0604030504040204" pitchFamily="34" charset="0"/>
                <a:ea typeface="Verdana" panose="020B0604030504040204" pitchFamily="34" charset="0"/>
              </a:rPr>
            </a:br>
            <a:endParaRPr lang="en-US" sz="1050" b="0" i="0" dirty="0">
              <a:solidFill>
                <a:srgbClr val="000000"/>
              </a:solidFill>
              <a:effectLst/>
              <a:latin typeface="Verdana" panose="020B0604030504040204" pitchFamily="34" charset="0"/>
              <a:ea typeface="Verdana" panose="020B0604030504040204" pitchFamily="34" charset="0"/>
            </a:endParaRPr>
          </a:p>
          <a:p>
            <a:pPr algn="l"/>
            <a:r>
              <a:rPr lang="en-US" sz="1050" b="0" i="0" dirty="0">
                <a:solidFill>
                  <a:srgbClr val="000000"/>
                </a:solidFill>
                <a:effectLst/>
                <a:latin typeface="Verdana" panose="020B0604030504040204" pitchFamily="34" charset="0"/>
                <a:ea typeface="Verdana" panose="020B0604030504040204" pitchFamily="34" charset="0"/>
              </a:rPr>
              <a:t>In this event, you will hear from practitioners about how they are dealing with things such as cost optimization, latency requirements, trust of output and debugging.</a:t>
            </a:r>
          </a:p>
          <a:p>
            <a:pPr algn="l"/>
            <a:endParaRPr lang="en-US" sz="1050" b="0" i="0" dirty="0">
              <a:solidFill>
                <a:srgbClr val="000000"/>
              </a:solidFill>
              <a:effectLst/>
              <a:latin typeface="Verdana" panose="020B0604030504040204" pitchFamily="34" charset="0"/>
              <a:ea typeface="Verdana" panose="020B0604030504040204" pitchFamily="34" charset="0"/>
            </a:endParaRPr>
          </a:p>
          <a:p>
            <a:pPr marL="171450" indent="-171450" algn="l">
              <a:buFont typeface="Arial" panose="020B0604020202020204" pitchFamily="34" charset="0"/>
              <a:buChar char="•"/>
            </a:pPr>
            <a:r>
              <a:rPr lang="en-US" sz="1050" b="0" i="1" dirty="0">
                <a:solidFill>
                  <a:srgbClr val="000000"/>
                </a:solidFill>
                <a:effectLst/>
                <a:latin typeface="Verdana" panose="020B0604030504040204" pitchFamily="34" charset="0"/>
                <a:ea typeface="Verdana" panose="020B0604030504040204" pitchFamily="34" charset="0"/>
              </a:rPr>
              <a:t>70+ speakers from tech companies like Netflix, Uber, </a:t>
            </a:r>
            <a:r>
              <a:rPr lang="en-US" sz="1050" b="0" i="1" dirty="0" err="1">
                <a:solidFill>
                  <a:srgbClr val="000000"/>
                </a:solidFill>
                <a:effectLst/>
                <a:latin typeface="Verdana" panose="020B0604030504040204" pitchFamily="34" charset="0"/>
                <a:ea typeface="Verdana" panose="020B0604030504040204" pitchFamily="34" charset="0"/>
              </a:rPr>
              <a:t>Doordash</a:t>
            </a:r>
            <a:r>
              <a:rPr lang="en-US" sz="1050" b="0" i="1" dirty="0">
                <a:solidFill>
                  <a:srgbClr val="000000"/>
                </a:solidFill>
                <a:effectLst/>
                <a:latin typeface="Verdana" panose="020B0604030504040204" pitchFamily="34" charset="0"/>
                <a:ea typeface="Verdana" panose="020B0604030504040204" pitchFamily="34" charset="0"/>
              </a:rPr>
              <a:t>, Microsoft, Google, LinkedIn, Databricks and also top AI startups like Perplexity AI, </a:t>
            </a:r>
            <a:r>
              <a:rPr lang="en-US" sz="1050" b="0" i="1" dirty="0" err="1">
                <a:solidFill>
                  <a:srgbClr val="000000"/>
                </a:solidFill>
                <a:effectLst/>
                <a:latin typeface="Verdana" panose="020B0604030504040204" pitchFamily="34" charset="0"/>
                <a:ea typeface="Verdana" panose="020B0604030504040204" pitchFamily="34" charset="0"/>
              </a:rPr>
              <a:t>HuggingFace</a:t>
            </a:r>
            <a:r>
              <a:rPr lang="en-US" sz="1050" b="0" i="1" dirty="0">
                <a:solidFill>
                  <a:srgbClr val="000000"/>
                </a:solidFill>
                <a:effectLst/>
                <a:latin typeface="Verdana" panose="020B0604030504040204" pitchFamily="34" charset="0"/>
                <a:ea typeface="Verdana" panose="020B0604030504040204" pitchFamily="34" charset="0"/>
              </a:rPr>
              <a:t> and Cohere.</a:t>
            </a:r>
            <a:br>
              <a:rPr lang="en-US" sz="1050" b="0" i="1" dirty="0">
                <a:solidFill>
                  <a:srgbClr val="000000"/>
                </a:solidFill>
                <a:effectLst/>
                <a:latin typeface="Verdana" panose="020B0604030504040204" pitchFamily="34" charset="0"/>
                <a:ea typeface="Verdana" panose="020B0604030504040204" pitchFamily="34" charset="0"/>
              </a:rPr>
            </a:br>
            <a:br>
              <a:rPr lang="en-US" sz="1050" b="0" i="1" dirty="0">
                <a:solidFill>
                  <a:srgbClr val="000000"/>
                </a:solidFill>
                <a:effectLst/>
                <a:latin typeface="Verdana" panose="020B0604030504040204" pitchFamily="34" charset="0"/>
                <a:ea typeface="Verdana" panose="020B0604030504040204" pitchFamily="34" charset="0"/>
              </a:rPr>
            </a:br>
            <a:endParaRPr lang="en-US" sz="1050" b="0" i="1" dirty="0">
              <a:solidFill>
                <a:srgbClr val="000000"/>
              </a:solidFill>
              <a:effectLst/>
              <a:latin typeface="Verdana" panose="020B0604030504040204" pitchFamily="34" charset="0"/>
              <a:ea typeface="Verdana" panose="020B0604030504040204" pitchFamily="34" charset="0"/>
            </a:endParaRPr>
          </a:p>
          <a:p>
            <a:pPr marL="171450" indent="-171450" algn="l">
              <a:buFont typeface="Arial" panose="020B0604020202020204" pitchFamily="34" charset="0"/>
              <a:buChar char="•"/>
            </a:pPr>
            <a:r>
              <a:rPr lang="en-US" sz="1050" b="0" i="0" dirty="0">
                <a:solidFill>
                  <a:srgbClr val="000000"/>
                </a:solidFill>
                <a:effectLst/>
                <a:latin typeface="Verdana" panose="020B0604030504040204" pitchFamily="34" charset="0"/>
                <a:ea typeface="Verdana" panose="020B0604030504040204" pitchFamily="34" charset="0"/>
              </a:rPr>
              <a:t>The event is 100% virtual taking place on Thursdays 22nd</a:t>
            </a:r>
            <a:br>
              <a:rPr lang="en-US" sz="1050" b="0" i="0" dirty="0">
                <a:solidFill>
                  <a:srgbClr val="000000"/>
                </a:solidFill>
                <a:effectLst/>
                <a:latin typeface="Verdana" panose="020B0604030504040204" pitchFamily="34" charset="0"/>
                <a:ea typeface="Verdana" panose="020B0604030504040204" pitchFamily="34" charset="0"/>
              </a:rPr>
            </a:br>
            <a:br>
              <a:rPr lang="en-US" sz="1050" b="0" i="0" dirty="0">
                <a:solidFill>
                  <a:srgbClr val="000000"/>
                </a:solidFill>
                <a:effectLst/>
                <a:latin typeface="Verdana" panose="020B0604030504040204" pitchFamily="34" charset="0"/>
                <a:ea typeface="Verdana" panose="020B0604030504040204" pitchFamily="34" charset="0"/>
              </a:rPr>
            </a:br>
            <a:endParaRPr lang="en-US" sz="1050" b="0" i="0" dirty="0">
              <a:solidFill>
                <a:srgbClr val="000000"/>
              </a:solidFill>
              <a:effectLst/>
              <a:latin typeface="Verdana" panose="020B0604030504040204" pitchFamily="34" charset="0"/>
              <a:ea typeface="Verdana" panose="020B0604030504040204" pitchFamily="34" charset="0"/>
            </a:endParaRPr>
          </a:p>
          <a:p>
            <a:pPr marL="171450" indent="-171450" algn="l">
              <a:buFont typeface="Arial" panose="020B0604020202020204" pitchFamily="34" charset="0"/>
              <a:buChar char="•"/>
            </a:pPr>
            <a:r>
              <a:rPr lang="en-US" sz="1050" b="0" i="0" dirty="0">
                <a:solidFill>
                  <a:srgbClr val="000000"/>
                </a:solidFill>
                <a:effectLst/>
                <a:latin typeface="Verdana" panose="020B0604030504040204" pitchFamily="34" charset="0"/>
                <a:ea typeface="Verdana" panose="020B0604030504040204" pitchFamily="34" charset="0"/>
              </a:rPr>
              <a:t>3 tracks: one for engineering, one for AI product folks and one workshop track</a:t>
            </a:r>
            <a:br>
              <a:rPr lang="en-US" sz="1050" b="0" i="0" dirty="0">
                <a:solidFill>
                  <a:srgbClr val="000000"/>
                </a:solidFill>
                <a:effectLst/>
                <a:latin typeface="Verdana" panose="020B0604030504040204" pitchFamily="34" charset="0"/>
                <a:ea typeface="Verdana" panose="020B0604030504040204" pitchFamily="34" charset="0"/>
              </a:rPr>
            </a:br>
            <a:br>
              <a:rPr lang="en-US" sz="1050" b="0" i="0" dirty="0">
                <a:solidFill>
                  <a:srgbClr val="000000"/>
                </a:solidFill>
                <a:effectLst/>
                <a:latin typeface="Verdana" panose="020B0604030504040204" pitchFamily="34" charset="0"/>
                <a:ea typeface="Verdana" panose="020B0604030504040204" pitchFamily="34" charset="0"/>
              </a:rPr>
            </a:br>
            <a:endParaRPr lang="en-US" sz="1050" b="0" i="0" dirty="0">
              <a:solidFill>
                <a:srgbClr val="000000"/>
              </a:solidFill>
              <a:effectLst/>
              <a:latin typeface="Verdana" panose="020B0604030504040204" pitchFamily="34" charset="0"/>
              <a:ea typeface="Verdana" panose="020B0604030504040204" pitchFamily="34" charset="0"/>
            </a:endParaRPr>
          </a:p>
          <a:p>
            <a:pPr marL="171450" indent="-171450" algn="l">
              <a:buFont typeface="Arial" panose="020B0604020202020204" pitchFamily="34" charset="0"/>
              <a:buChar char="•"/>
            </a:pPr>
            <a:r>
              <a:rPr lang="en-US" sz="1050" b="0" i="0" dirty="0">
                <a:solidFill>
                  <a:srgbClr val="000000"/>
                </a:solidFill>
                <a:effectLst/>
                <a:latin typeface="Verdana" panose="020B0604030504040204" pitchFamily="34" charset="0"/>
                <a:ea typeface="Verdana" panose="020B0604030504040204" pitchFamily="34" charset="0"/>
              </a:rPr>
              <a:t>The breaks will be full of live musical improv, games and guided meditations</a:t>
            </a:r>
            <a:br>
              <a:rPr lang="en-US" sz="1050" b="0" i="0" dirty="0">
                <a:solidFill>
                  <a:srgbClr val="000000"/>
                </a:solidFill>
                <a:effectLst/>
                <a:latin typeface="Verdana" panose="020B0604030504040204" pitchFamily="34" charset="0"/>
                <a:ea typeface="Verdana" panose="020B0604030504040204" pitchFamily="34" charset="0"/>
              </a:rPr>
            </a:br>
            <a:br>
              <a:rPr lang="en-US" sz="1050" b="0" i="0" dirty="0">
                <a:solidFill>
                  <a:srgbClr val="000000"/>
                </a:solidFill>
                <a:effectLst/>
                <a:latin typeface="Verdana" panose="020B0604030504040204" pitchFamily="34" charset="0"/>
                <a:ea typeface="Verdana" panose="020B0604030504040204" pitchFamily="34" charset="0"/>
              </a:rPr>
            </a:br>
            <a:endParaRPr lang="en-US" sz="1050" b="0" i="0" dirty="0">
              <a:solidFill>
                <a:srgbClr val="000000"/>
              </a:solidFill>
              <a:effectLst/>
              <a:latin typeface="Verdana" panose="020B0604030504040204" pitchFamily="34" charset="0"/>
              <a:ea typeface="Verdana" panose="020B0604030504040204" pitchFamily="34" charset="0"/>
            </a:endParaRPr>
          </a:p>
          <a:p>
            <a:pPr marL="171450" indent="-171450" algn="l">
              <a:buFont typeface="Arial" panose="020B0604020202020204" pitchFamily="34" charset="0"/>
              <a:buChar char="•"/>
            </a:pPr>
            <a:r>
              <a:rPr lang="en-US" sz="1050" b="1" i="0" dirty="0">
                <a:solidFill>
                  <a:srgbClr val="000000"/>
                </a:solidFill>
                <a:effectLst/>
                <a:latin typeface="Verdana" panose="020B0604030504040204" pitchFamily="34" charset="0"/>
                <a:ea typeface="Verdana" panose="020B0604030504040204" pitchFamily="34" charset="0"/>
              </a:rPr>
              <a:t>The best part? It's completely free.</a:t>
            </a:r>
          </a:p>
          <a:p>
            <a:pPr marL="171450" indent="-171450" algn="l">
              <a:buFont typeface="Arial" panose="020B0604020202020204" pitchFamily="34" charset="0"/>
              <a:buChar char="•"/>
            </a:pPr>
            <a:endParaRPr lang="en-US" sz="1050" b="1" dirty="0">
              <a:solidFill>
                <a:srgbClr val="000000"/>
              </a:solidFill>
              <a:latin typeface="Verdana" panose="020B0604030504040204" pitchFamily="34" charset="0"/>
              <a:ea typeface="Verdana" panose="020B0604030504040204" pitchFamily="34" charset="0"/>
            </a:endParaRPr>
          </a:p>
          <a:p>
            <a:pPr algn="l"/>
            <a:r>
              <a:rPr lang="en-US" sz="1050" b="1" i="0" dirty="0">
                <a:solidFill>
                  <a:srgbClr val="000000"/>
                </a:solidFill>
                <a:effectLst/>
                <a:latin typeface="Verdana" panose="020B0604030504040204" pitchFamily="34" charset="0"/>
                <a:ea typeface="Verdana" panose="020B0604030504040204" pitchFamily="34" charset="0"/>
                <a:hlinkClick r:id="rId3"/>
              </a:rPr>
              <a:t>https://home.mlops.community/public/events/ai-in-production-2024-02-15</a:t>
            </a:r>
            <a:endParaRPr lang="en-US" sz="1050" b="1" i="0" dirty="0">
              <a:solidFill>
                <a:srgbClr val="000000"/>
              </a:solidFill>
              <a:effectLst/>
              <a:latin typeface="Verdana" panose="020B0604030504040204" pitchFamily="34" charset="0"/>
              <a:ea typeface="Verdana" panose="020B0604030504040204" pitchFamily="34" charset="0"/>
            </a:endParaRPr>
          </a:p>
          <a:p>
            <a:endParaRPr lang="en-US" sz="1130" dirty="0">
              <a:solidFill>
                <a:schemeClr val="tx1">
                  <a:lumMod val="95000"/>
                  <a:lumOff val="5000"/>
                </a:schemeClr>
              </a:solidFill>
              <a:latin typeface=""/>
            </a:endParaRPr>
          </a:p>
        </p:txBody>
      </p:sp>
      <p:pic>
        <p:nvPicPr>
          <p:cNvPr id="5124" name="Picture 4">
            <a:extLst>
              <a:ext uri="{FF2B5EF4-FFF2-40B4-BE49-F238E27FC236}">
                <a16:creationId xmlns:a16="http://schemas.microsoft.com/office/drawing/2014/main" id="{B47A9CF6-6D03-A502-F37C-B904FB73DB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782" y="457488"/>
            <a:ext cx="5654040" cy="2954051"/>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Free PNG transparent image download, size: 828x820px">
            <a:extLst>
              <a:ext uri="{FF2B5EF4-FFF2-40B4-BE49-F238E27FC236}">
                <a16:creationId xmlns:a16="http://schemas.microsoft.com/office/drawing/2014/main" id="{9A93E6F8-82E4-F049-5476-30DD6397478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37225" y="424787"/>
            <a:ext cx="553193" cy="547882"/>
          </a:xfrm>
          <a:prstGeom prst="rect">
            <a:avLst/>
          </a:prstGeom>
          <a:noFill/>
          <a:extLst>
            <a:ext uri="{909E8E84-426E-40DD-AFC4-6F175D3DCCD1}">
              <a14:hiddenFill xmlns:a14="http://schemas.microsoft.com/office/drawing/2010/main">
                <a:solidFill>
                  <a:srgbClr val="FFFFFF"/>
                </a:solidFill>
              </a14:hiddenFill>
            </a:ext>
          </a:extLst>
        </p:spPr>
      </p:pic>
      <p:sp>
        <p:nvSpPr>
          <p:cNvPr id="2" name="Circle: Hollow 1">
            <a:extLst>
              <a:ext uri="{FF2B5EF4-FFF2-40B4-BE49-F238E27FC236}">
                <a16:creationId xmlns:a16="http://schemas.microsoft.com/office/drawing/2014/main" id="{AD365112-BCC7-0278-66E0-A4392E84F590}"/>
              </a:ext>
            </a:extLst>
          </p:cNvPr>
          <p:cNvSpPr/>
          <p:nvPr/>
        </p:nvSpPr>
        <p:spPr>
          <a:xfrm>
            <a:off x="7507850" y="7379869"/>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Circle: Hollow 2">
            <a:extLst>
              <a:ext uri="{FF2B5EF4-FFF2-40B4-BE49-F238E27FC236}">
                <a16:creationId xmlns:a16="http://schemas.microsoft.com/office/drawing/2014/main" id="{0B43C91C-1E8C-3877-12FF-5EDE56975D63}"/>
              </a:ext>
            </a:extLst>
          </p:cNvPr>
          <p:cNvSpPr/>
          <p:nvPr/>
        </p:nvSpPr>
        <p:spPr>
          <a:xfrm>
            <a:off x="-823649" y="3079544"/>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51490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6E9"/>
        </a:solidFill>
        <a:effectLst/>
      </p:bgPr>
    </p:bg>
    <p:spTree>
      <p:nvGrpSpPr>
        <p:cNvPr id="1" name="">
          <a:extLst>
            <a:ext uri="{FF2B5EF4-FFF2-40B4-BE49-F238E27FC236}">
              <a16:creationId xmlns:a16="http://schemas.microsoft.com/office/drawing/2014/main" id="{0C0D010E-1DA1-FBC6-E78D-8C10C8901901}"/>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DB0562AF-07A3-6EA6-6DD9-301334D07421}"/>
              </a:ext>
            </a:extLst>
          </p:cNvPr>
          <p:cNvGrpSpPr>
            <a:grpSpLocks/>
          </p:cNvGrpSpPr>
          <p:nvPr/>
        </p:nvGrpSpPr>
        <p:grpSpPr>
          <a:xfrm>
            <a:off x="60318" y="9132"/>
            <a:ext cx="7638340" cy="10334086"/>
            <a:chOff x="52252" y="0"/>
            <a:chExt cx="7638340" cy="10334086"/>
          </a:xfrm>
        </p:grpSpPr>
        <p:sp>
          <p:nvSpPr>
            <p:cNvPr id="12" name="Rounded Rectangle 11">
              <a:extLst>
                <a:ext uri="{FF2B5EF4-FFF2-40B4-BE49-F238E27FC236}">
                  <a16:creationId xmlns:a16="http://schemas.microsoft.com/office/drawing/2014/main" id="{56FC3961-1EF6-2154-723D-BA6100579A1C}"/>
                </a:ext>
              </a:extLst>
            </p:cNvPr>
            <p:cNvSpPr>
              <a:spLocks/>
            </p:cNvSpPr>
            <p:nvPr/>
          </p:nvSpPr>
          <p:spPr>
            <a:xfrm>
              <a:off x="182880" y="8871046"/>
              <a:ext cx="7406640" cy="1463040"/>
            </a:xfrm>
            <a:prstGeom prst="roundRect">
              <a:avLst/>
            </a:prstGeom>
            <a:solidFill>
              <a:srgbClr val="C4A15F"/>
            </a:solidFill>
            <a:ln>
              <a:gradFill>
                <a:gsLst>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dirty="0">
                <a:solidFill>
                  <a:srgbClr val="C4A15F"/>
                </a:solidFill>
                <a:latin typeface=""/>
              </a:endParaRPr>
            </a:p>
          </p:txBody>
        </p:sp>
        <p:sp>
          <p:nvSpPr>
            <p:cNvPr id="13" name="Rounded Rectangle 12">
              <a:extLst>
                <a:ext uri="{FF2B5EF4-FFF2-40B4-BE49-F238E27FC236}">
                  <a16:creationId xmlns:a16="http://schemas.microsoft.com/office/drawing/2014/main" id="{2C5576EB-851C-C58C-5EB7-5D5DD7C80410}"/>
                </a:ext>
              </a:extLst>
            </p:cNvPr>
            <p:cNvSpPr>
              <a:spLocks/>
            </p:cNvSpPr>
            <p:nvPr/>
          </p:nvSpPr>
          <p:spPr>
            <a:xfrm>
              <a:off x="182880" y="9722385"/>
              <a:ext cx="1824992" cy="47265"/>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a:latin typeface=""/>
              </a:endParaRPr>
            </a:p>
          </p:txBody>
        </p:sp>
        <p:sp>
          <p:nvSpPr>
            <p:cNvPr id="15" name="TextBox 14">
              <a:extLst>
                <a:ext uri="{FF2B5EF4-FFF2-40B4-BE49-F238E27FC236}">
                  <a16:creationId xmlns:a16="http://schemas.microsoft.com/office/drawing/2014/main" id="{5ECA225B-ADD3-DA02-8C22-8B5A57CA6599}"/>
                </a:ext>
              </a:extLst>
            </p:cNvPr>
            <p:cNvSpPr txBox="1">
              <a:spLocks/>
            </p:cNvSpPr>
            <p:nvPr/>
          </p:nvSpPr>
          <p:spPr>
            <a:xfrm>
              <a:off x="1794950" y="9515184"/>
              <a:ext cx="1181650" cy="338554"/>
            </a:xfrm>
            <a:prstGeom prst="rect">
              <a:avLst/>
            </a:prstGeom>
            <a:noFill/>
          </p:spPr>
          <p:txBody>
            <a:bodyPr wrap="square">
              <a:spAutoFit/>
            </a:bodyPr>
            <a:lstStyle/>
            <a:p>
              <a:pPr algn="ctr"/>
              <a:fld id="{CE78D7F6-8159-8F42-B1F1-C0AFAB01CA82}" type="slidenum">
                <a:rPr lang="en-US" sz="1600" smtClean="0">
                  <a:solidFill>
                    <a:schemeClr val="bg1"/>
                  </a:solidFill>
                  <a:latin typeface=""/>
                </a:rPr>
                <a:t>5</a:t>
              </a:fld>
              <a:endParaRPr lang="en-US" sz="1600" dirty="0">
                <a:solidFill>
                  <a:schemeClr val="bg1"/>
                </a:solidFill>
                <a:latin typeface=""/>
              </a:endParaRPr>
            </a:p>
          </p:txBody>
        </p:sp>
        <p:sp>
          <p:nvSpPr>
            <p:cNvPr id="7" name="Rectangle 6">
              <a:extLst>
                <a:ext uri="{FF2B5EF4-FFF2-40B4-BE49-F238E27FC236}">
                  <a16:creationId xmlns:a16="http://schemas.microsoft.com/office/drawing/2014/main" id="{5BC337EB-B73C-F824-1F35-CC36AB811988}"/>
                </a:ext>
              </a:extLst>
            </p:cNvPr>
            <p:cNvSpPr>
              <a:spLocks/>
            </p:cNvSpPr>
            <p:nvPr/>
          </p:nvSpPr>
          <p:spPr>
            <a:xfrm>
              <a:off x="52252" y="0"/>
              <a:ext cx="7638340" cy="2468880"/>
            </a:xfrm>
            <a:prstGeom prst="rect">
              <a:avLst/>
            </a:prstGeom>
            <a:solidFill>
              <a:srgbClr val="0B4068"/>
            </a:solidFill>
            <a:ln>
              <a:solidFill>
                <a:srgbClr val="0048AA"/>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999" dirty="0">
                <a:highlight>
                  <a:srgbClr val="0B4068"/>
                </a:highlight>
                <a:latin typeface=""/>
              </a:endParaRPr>
            </a:p>
          </p:txBody>
        </p:sp>
      </p:grpSp>
      <p:sp>
        <p:nvSpPr>
          <p:cNvPr id="24" name="TextBox 23">
            <a:extLst>
              <a:ext uri="{FF2B5EF4-FFF2-40B4-BE49-F238E27FC236}">
                <a16:creationId xmlns:a16="http://schemas.microsoft.com/office/drawing/2014/main" id="{A7B27CB3-3AA0-A2FF-9313-BBAFCE8E42E7}"/>
              </a:ext>
            </a:extLst>
          </p:cNvPr>
          <p:cNvSpPr txBox="1">
            <a:spLocks/>
          </p:cNvSpPr>
          <p:nvPr/>
        </p:nvSpPr>
        <p:spPr>
          <a:xfrm>
            <a:off x="430055" y="3409686"/>
            <a:ext cx="3309685" cy="5531130"/>
          </a:xfrm>
          <a:prstGeom prst="rect">
            <a:avLst/>
          </a:prstGeom>
          <a:noFill/>
        </p:spPr>
        <p:txBody>
          <a:bodyPr wrap="square">
            <a:spAutoFit/>
          </a:bodyPr>
          <a:lstStyle/>
          <a:p>
            <a:pPr algn="l">
              <a:lnSpc>
                <a:spcPct val="125000"/>
              </a:lnSpc>
            </a:pPr>
            <a:r>
              <a:rPr lang="en-US" sz="1400" b="1" dirty="0" err="1">
                <a:solidFill>
                  <a:srgbClr val="000000"/>
                </a:solidFill>
                <a:latin typeface="Verdana" panose="020B0604030504040204" pitchFamily="34" charset="0"/>
                <a:ea typeface="Verdana" panose="020B0604030504040204" pitchFamily="34" charset="0"/>
              </a:rPr>
              <a:t>C</a:t>
            </a:r>
            <a:r>
              <a:rPr lang="en-US" sz="1400" b="1" i="0" u="none" strike="noStrike" dirty="0" err="1">
                <a:solidFill>
                  <a:srgbClr val="000000"/>
                </a:solidFill>
                <a:effectLst/>
                <a:latin typeface="Verdana" panose="020B0604030504040204" pitchFamily="34" charset="0"/>
                <a:ea typeface="Verdana" panose="020B0604030504040204" pitchFamily="34" charset="0"/>
              </a:rPr>
              <a:t>rewAI</a:t>
            </a:r>
            <a:r>
              <a:rPr lang="en-US" sz="1400" b="1" i="0" u="none" strike="noStrike" dirty="0">
                <a:solidFill>
                  <a:srgbClr val="000000"/>
                </a:solidFill>
                <a:effectLst/>
                <a:latin typeface="Verdana" panose="020B0604030504040204" pitchFamily="34" charset="0"/>
                <a:ea typeface="Verdana" panose="020B0604030504040204" pitchFamily="34" charset="0"/>
              </a:rPr>
              <a:t> (☆ 7.5k)</a:t>
            </a:r>
            <a:endParaRPr lang="en-US" sz="1400" b="1" i="0" dirty="0">
              <a:solidFill>
                <a:srgbClr val="000000"/>
              </a:solidFill>
              <a:effectLst/>
              <a:latin typeface="Verdana" panose="020B0604030504040204" pitchFamily="34" charset="0"/>
              <a:ea typeface="Verdana" panose="020B0604030504040204" pitchFamily="34" charset="0"/>
            </a:endParaRPr>
          </a:p>
          <a:p>
            <a:pPr>
              <a:lnSpc>
                <a:spcPct val="125000"/>
              </a:lnSpc>
            </a:pPr>
            <a:endParaRPr lang="en-US" sz="113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err="1">
                <a:solidFill>
                  <a:schemeClr val="tx1">
                    <a:lumMod val="95000"/>
                    <a:lumOff val="5000"/>
                  </a:schemeClr>
                </a:solidFill>
                <a:latin typeface="Verdana" panose="020B0604030504040204" pitchFamily="34" charset="0"/>
                <a:ea typeface="Verdana" panose="020B0604030504040204" pitchFamily="34" charset="0"/>
              </a:rPr>
              <a:t>CrewAI</a:t>
            </a:r>
            <a:r>
              <a:rPr lang="en-US" sz="1050" dirty="0">
                <a:solidFill>
                  <a:schemeClr val="tx1">
                    <a:lumMod val="95000"/>
                    <a:lumOff val="5000"/>
                  </a:schemeClr>
                </a:solidFill>
                <a:latin typeface="Verdana" panose="020B0604030504040204" pitchFamily="34" charset="0"/>
                <a:ea typeface="Verdana" panose="020B0604030504040204" pitchFamily="34" charset="0"/>
              </a:rPr>
              <a:t> helps you orchestrate AI agents to work together, simulating a crew. You can build smart platforms or automated services by leveraging role-based collaboration and shared goals. It simplifies integrating multiple AI models and supports customization with open-source tools.</a:t>
            </a:r>
          </a:p>
          <a:p>
            <a:pPr>
              <a:lnSpc>
                <a:spcPct val="125000"/>
              </a:lnSpc>
            </a:pPr>
            <a:endParaRPr lang="en-US" sz="113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solidFill>
                  <a:srgbClr val="004DD6"/>
                </a:solidFill>
                <a:latin typeface="Verdana" panose="020B0604030504040204" pitchFamily="34" charset="0"/>
                <a:ea typeface="Verdana" panose="020B0604030504040204" pitchFamily="34" charset="0"/>
                <a:hlinkClick r:id="rId3"/>
              </a:rPr>
              <a:t>https://github.com/joaomdmoura/crewAI</a:t>
            </a:r>
            <a:endParaRPr lang="en-US" sz="1050" dirty="0">
              <a:solidFill>
                <a:srgbClr val="004DD6"/>
              </a:solidFill>
              <a:latin typeface="Verdana" panose="020B0604030504040204" pitchFamily="34" charset="0"/>
              <a:ea typeface="Verdana" panose="020B0604030504040204" pitchFamily="34" charset="0"/>
            </a:endParaRPr>
          </a:p>
          <a:p>
            <a:pPr>
              <a:lnSpc>
                <a:spcPct val="125000"/>
              </a:lnSpc>
            </a:pPr>
            <a:endParaRPr lang="en-US" sz="113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400" b="1" dirty="0">
                <a:solidFill>
                  <a:schemeClr val="tx1">
                    <a:lumMod val="95000"/>
                    <a:lumOff val="5000"/>
                  </a:schemeClr>
                </a:solidFill>
                <a:latin typeface="Verdana" panose="020B0604030504040204" pitchFamily="34" charset="0"/>
                <a:ea typeface="Verdana" panose="020B0604030504040204" pitchFamily="34" charset="0"/>
              </a:rPr>
              <a:t>Apple ml-</a:t>
            </a:r>
            <a:r>
              <a:rPr lang="en-US" sz="1400" b="1" dirty="0" err="1">
                <a:solidFill>
                  <a:schemeClr val="tx1">
                    <a:lumMod val="95000"/>
                    <a:lumOff val="5000"/>
                  </a:schemeClr>
                </a:solidFill>
                <a:latin typeface="Verdana" panose="020B0604030504040204" pitchFamily="34" charset="0"/>
                <a:ea typeface="Verdana" panose="020B0604030504040204" pitchFamily="34" charset="0"/>
              </a:rPr>
              <a:t>mgie</a:t>
            </a:r>
            <a:r>
              <a:rPr lang="en-US" sz="1400" b="1" dirty="0">
                <a:solidFill>
                  <a:schemeClr val="tx1">
                    <a:lumMod val="95000"/>
                    <a:lumOff val="5000"/>
                  </a:schemeClr>
                </a:solidFill>
                <a:latin typeface="Verdana" panose="020B0604030504040204" pitchFamily="34" charset="0"/>
                <a:ea typeface="Verdana" panose="020B0604030504040204" pitchFamily="34" charset="0"/>
              </a:rPr>
              <a:t> (☆ 3.3k)</a:t>
            </a:r>
            <a:endParaRPr lang="en-US" sz="113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13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MGIE helps you edit images through natural language instructions, leveraging multimodal large language models for pixel-level manipulations. It combines expressive instruction derivation with visual imagination for effective editing, optimized in an end-to-end training scheme. It supports Photoshop-style modifications, global photo optimization, and local edits.</a:t>
            </a:r>
          </a:p>
          <a:p>
            <a:pPr>
              <a:lnSpc>
                <a:spcPct val="125000"/>
              </a:lnSpc>
            </a:pP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solidFill>
                  <a:srgbClr val="004DD6"/>
                </a:solidFill>
                <a:latin typeface="Verdana" panose="020B0604030504040204" pitchFamily="34" charset="0"/>
                <a:ea typeface="Verdana" panose="020B0604030504040204" pitchFamily="34" charset="0"/>
                <a:hlinkClick r:id="rId4"/>
              </a:rPr>
              <a:t>https://github.com/apple/ml-mgie</a:t>
            </a: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130" dirty="0">
              <a:solidFill>
                <a:schemeClr val="tx1">
                  <a:lumMod val="95000"/>
                  <a:lumOff val="5000"/>
                </a:schemeClr>
              </a:solidFill>
              <a:latin typeface="Verdana" panose="020B0604030504040204" pitchFamily="34" charset="0"/>
              <a:ea typeface="Verdana" panose="020B0604030504040204" pitchFamily="34" charset="0"/>
            </a:endParaRPr>
          </a:p>
        </p:txBody>
      </p:sp>
      <p:sp>
        <p:nvSpPr>
          <p:cNvPr id="5" name="TextBox 4">
            <a:extLst>
              <a:ext uri="{FF2B5EF4-FFF2-40B4-BE49-F238E27FC236}">
                <a16:creationId xmlns:a16="http://schemas.microsoft.com/office/drawing/2014/main" id="{95C9D7BD-11EF-7E64-2204-2A2BCADB053B}"/>
              </a:ext>
            </a:extLst>
          </p:cNvPr>
          <p:cNvSpPr txBox="1">
            <a:spLocks/>
          </p:cNvSpPr>
          <p:nvPr/>
        </p:nvSpPr>
        <p:spPr>
          <a:xfrm>
            <a:off x="3799567" y="2549780"/>
            <a:ext cx="3496914" cy="6365717"/>
          </a:xfrm>
          <a:prstGeom prst="rect">
            <a:avLst/>
          </a:prstGeom>
          <a:solidFill>
            <a:srgbClr val="F6F6E9"/>
          </a:solidFill>
          <a:effectLst>
            <a:softEdge rad="63500"/>
          </a:effectLst>
        </p:spPr>
        <p:txBody>
          <a:bodyPr wrap="square">
            <a:spAutoFit/>
          </a:bodyPr>
          <a:lstStyle/>
          <a:p>
            <a:pPr>
              <a:lnSpc>
                <a:spcPct val="125000"/>
              </a:lnSpc>
            </a:pPr>
            <a:r>
              <a:rPr lang="en-US" sz="1400" b="1" dirty="0" err="1">
                <a:solidFill>
                  <a:schemeClr val="tx1">
                    <a:lumMod val="95000"/>
                    <a:lumOff val="5000"/>
                  </a:schemeClr>
                </a:solidFill>
                <a:latin typeface="Verdana" panose="020B0604030504040204" pitchFamily="34" charset="0"/>
                <a:ea typeface="Verdana" panose="020B0604030504040204" pitchFamily="34" charset="0"/>
              </a:rPr>
              <a:t>shell_gpt</a:t>
            </a:r>
            <a:r>
              <a:rPr lang="en-US" sz="1400" b="1" dirty="0">
                <a:solidFill>
                  <a:schemeClr val="tx1">
                    <a:lumMod val="95000"/>
                    <a:lumOff val="5000"/>
                  </a:schemeClr>
                </a:solidFill>
                <a:latin typeface="Verdana" panose="020B0604030504040204" pitchFamily="34" charset="0"/>
                <a:ea typeface="Verdana" panose="020B0604030504040204" pitchFamily="34" charset="0"/>
              </a:rPr>
              <a:t> (☆ 7.4k)</a:t>
            </a:r>
          </a:p>
          <a:p>
            <a:pPr>
              <a:lnSpc>
                <a:spcPct val="125000"/>
              </a:lnSpc>
            </a:pPr>
            <a:endParaRPr lang="en-US" sz="3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err="1">
                <a:solidFill>
                  <a:schemeClr val="tx1">
                    <a:lumMod val="95000"/>
                    <a:lumOff val="5000"/>
                  </a:schemeClr>
                </a:solidFill>
                <a:latin typeface="Verdana" panose="020B0604030504040204" pitchFamily="34" charset="0"/>
                <a:ea typeface="Verdana" panose="020B0604030504040204" pitchFamily="34" charset="0"/>
              </a:rPr>
              <a:t>ShellGPT</a:t>
            </a:r>
            <a:r>
              <a:rPr lang="en-US" sz="1050" dirty="0">
                <a:solidFill>
                  <a:schemeClr val="tx1">
                    <a:lumMod val="95000"/>
                    <a:lumOff val="5000"/>
                  </a:schemeClr>
                </a:solidFill>
                <a:latin typeface="Verdana" panose="020B0604030504040204" pitchFamily="34" charset="0"/>
                <a:ea typeface="Verdana" panose="020B0604030504040204" pitchFamily="34" charset="0"/>
              </a:rPr>
              <a:t>, powered by GPT-4, helps you generate shell commands, code snippets, and documentation directly from the command line, streamlining your workflow. It supports major shells and OSes, with options for using OpenAI's API or local models.</a:t>
            </a:r>
            <a:endParaRPr lang="en-US" sz="113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4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130" dirty="0">
                <a:solidFill>
                  <a:srgbClr val="004DD6"/>
                </a:solidFill>
                <a:latin typeface="Verdana" panose="020B0604030504040204" pitchFamily="34" charset="0"/>
                <a:ea typeface="Verdana" panose="020B0604030504040204" pitchFamily="34" charset="0"/>
                <a:hlinkClick r:id="rId5"/>
              </a:rPr>
              <a:t>https://github.com/TheR1D/shell_gpt</a:t>
            </a:r>
            <a:endParaRPr lang="en-US" sz="1130" dirty="0">
              <a:solidFill>
                <a:srgbClr val="004DD6"/>
              </a:solidFill>
              <a:latin typeface="Verdana" panose="020B0604030504040204" pitchFamily="34" charset="0"/>
              <a:ea typeface="Verdana" panose="020B0604030504040204" pitchFamily="34" charset="0"/>
            </a:endParaRPr>
          </a:p>
          <a:p>
            <a:pPr>
              <a:lnSpc>
                <a:spcPct val="125000"/>
              </a:lnSpc>
            </a:pPr>
            <a:endParaRPr lang="en-US" sz="7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400" b="1" dirty="0" err="1">
                <a:solidFill>
                  <a:schemeClr val="tx1">
                    <a:lumMod val="95000"/>
                    <a:lumOff val="5000"/>
                  </a:schemeClr>
                </a:solidFill>
                <a:latin typeface="Verdana" panose="020B0604030504040204" pitchFamily="34" charset="0"/>
                <a:ea typeface="Verdana" panose="020B0604030504040204" pitchFamily="34" charset="0"/>
              </a:rPr>
              <a:t>Metavoice-src</a:t>
            </a:r>
            <a:r>
              <a:rPr lang="en-US" sz="1400" b="1" dirty="0">
                <a:solidFill>
                  <a:schemeClr val="tx1">
                    <a:lumMod val="95000"/>
                    <a:lumOff val="5000"/>
                  </a:schemeClr>
                </a:solidFill>
                <a:latin typeface="Verdana" panose="020B0604030504040204" pitchFamily="34" charset="0"/>
                <a:ea typeface="Verdana" panose="020B0604030504040204" pitchFamily="34" charset="0"/>
              </a:rPr>
              <a:t> (☆ 2.1k)</a:t>
            </a:r>
          </a:p>
          <a:p>
            <a:pPr>
              <a:lnSpc>
                <a:spcPct val="125000"/>
              </a:lnSpc>
            </a:pPr>
            <a:endParaRPr lang="en-US" sz="6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MetaVoice-1B helps you generate human-like, emotionally expressive speech in English, including zero-shot voice cloning for American and British accents with just 30s of reference audio. It's built on a 1.2B parameter model trained on 100K hours of speech data, supporting cross-lingual voice cloning and long-form synthesis.</a:t>
            </a:r>
          </a:p>
          <a:p>
            <a:pPr>
              <a:lnSpc>
                <a:spcPct val="125000"/>
              </a:lnSpc>
            </a:pPr>
            <a:endParaRPr lang="en-US" sz="5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solidFill>
                  <a:srgbClr val="004DD6"/>
                </a:solidFill>
                <a:latin typeface="Verdana" panose="020B0604030504040204" pitchFamily="34" charset="0"/>
                <a:ea typeface="Verdana" panose="020B0604030504040204" pitchFamily="34" charset="0"/>
                <a:hlinkClick r:id="rId6"/>
              </a:rPr>
              <a:t>https://github.com/metavoiceio/metavoice-src</a:t>
            </a:r>
            <a:endParaRPr lang="en-US" sz="1050" dirty="0">
              <a:solidFill>
                <a:srgbClr val="004DD6"/>
              </a:solidFill>
              <a:latin typeface="Verdana" panose="020B0604030504040204" pitchFamily="34" charset="0"/>
              <a:ea typeface="Verdana" panose="020B0604030504040204" pitchFamily="34" charset="0"/>
            </a:endParaRPr>
          </a:p>
          <a:p>
            <a:pPr>
              <a:lnSpc>
                <a:spcPct val="125000"/>
              </a:lnSpc>
            </a:pPr>
            <a:endParaRPr lang="en-US" sz="6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400" b="1" dirty="0" err="1">
                <a:solidFill>
                  <a:schemeClr val="tx1">
                    <a:lumMod val="95000"/>
                    <a:lumOff val="5000"/>
                  </a:schemeClr>
                </a:solidFill>
                <a:latin typeface="Verdana" panose="020B0604030504040204" pitchFamily="34" charset="0"/>
                <a:ea typeface="Verdana" panose="020B0604030504040204" pitchFamily="34" charset="0"/>
              </a:rPr>
              <a:t>Phidata</a:t>
            </a:r>
            <a:r>
              <a:rPr lang="en-US" sz="1400" b="1" dirty="0">
                <a:solidFill>
                  <a:schemeClr val="tx1">
                    <a:lumMod val="95000"/>
                    <a:lumOff val="5000"/>
                  </a:schemeClr>
                </a:solidFill>
                <a:latin typeface="Verdana" panose="020B0604030504040204" pitchFamily="34" charset="0"/>
                <a:ea typeface="Verdana" panose="020B0604030504040204" pitchFamily="34" charset="0"/>
              </a:rPr>
              <a:t> (☆ 2.1k)</a:t>
            </a:r>
          </a:p>
          <a:p>
            <a:pPr>
              <a:lnSpc>
                <a:spcPct val="125000"/>
              </a:lnSpc>
            </a:pPr>
            <a:endParaRPr lang="en-US" sz="5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err="1">
                <a:solidFill>
                  <a:schemeClr val="tx1">
                    <a:lumMod val="95000"/>
                    <a:lumOff val="5000"/>
                  </a:schemeClr>
                </a:solidFill>
                <a:latin typeface="Verdana" panose="020B0604030504040204" pitchFamily="34" charset="0"/>
                <a:ea typeface="Verdana" panose="020B0604030504040204" pitchFamily="34" charset="0"/>
              </a:rPr>
              <a:t>Phidata</a:t>
            </a:r>
            <a:r>
              <a:rPr lang="en-US" sz="1050" dirty="0">
                <a:solidFill>
                  <a:schemeClr val="tx1">
                    <a:lumMod val="95000"/>
                    <a:lumOff val="5000"/>
                  </a:schemeClr>
                </a:solidFill>
                <a:latin typeface="Verdana" panose="020B0604030504040204" pitchFamily="34" charset="0"/>
                <a:ea typeface="Verdana" panose="020B0604030504040204" pitchFamily="34" charset="0"/>
              </a:rPr>
              <a:t> helps you build AI assistants through function calling, integrating tools like </a:t>
            </a:r>
            <a:r>
              <a:rPr lang="en-US" sz="1050" dirty="0" err="1">
                <a:solidFill>
                  <a:schemeClr val="tx1">
                    <a:lumMod val="95000"/>
                    <a:lumOff val="5000"/>
                  </a:schemeClr>
                </a:solidFill>
                <a:latin typeface="Verdana" panose="020B0604030504040204" pitchFamily="34" charset="0"/>
                <a:ea typeface="Verdana" panose="020B0604030504040204" pitchFamily="34" charset="0"/>
              </a:rPr>
              <a:t>Streamlit</a:t>
            </a:r>
            <a:r>
              <a:rPr lang="en-US" sz="1050" dirty="0">
                <a:solidFill>
                  <a:schemeClr val="tx1">
                    <a:lumMod val="95000"/>
                    <a:lumOff val="5000"/>
                  </a:schemeClr>
                </a:solidFill>
                <a:latin typeface="Verdana" panose="020B0604030504040204" pitchFamily="34" charset="0"/>
                <a:ea typeface="Verdana" panose="020B0604030504040204" pitchFamily="34" charset="0"/>
              </a:rPr>
              <a:t>, </a:t>
            </a:r>
            <a:r>
              <a:rPr lang="en-US" sz="1050" dirty="0" err="1">
                <a:solidFill>
                  <a:schemeClr val="tx1">
                    <a:lumMod val="95000"/>
                    <a:lumOff val="5000"/>
                  </a:schemeClr>
                </a:solidFill>
                <a:latin typeface="Verdana" panose="020B0604030504040204" pitchFamily="34" charset="0"/>
                <a:ea typeface="Verdana" panose="020B0604030504040204" pitchFamily="34" charset="0"/>
              </a:rPr>
              <a:t>FastAPI</a:t>
            </a:r>
            <a:r>
              <a:rPr lang="en-US" sz="1050" dirty="0">
                <a:solidFill>
                  <a:schemeClr val="tx1">
                    <a:lumMod val="95000"/>
                    <a:lumOff val="5000"/>
                  </a:schemeClr>
                </a:solidFill>
                <a:latin typeface="Verdana" panose="020B0604030504040204" pitchFamily="34" charset="0"/>
                <a:ea typeface="Verdana" panose="020B0604030504040204" pitchFamily="34" charset="0"/>
              </a:rPr>
              <a:t>, and databases for AI applications. You can create, serve, and extend functionalities with pre-built or custom functions, streamlining the development of AI-driven solutions.</a:t>
            </a:r>
          </a:p>
          <a:p>
            <a:pPr>
              <a:lnSpc>
                <a:spcPct val="125000"/>
              </a:lnSpc>
            </a:pPr>
            <a:endParaRPr lang="en-US" sz="7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solidFill>
                  <a:srgbClr val="004DD6"/>
                </a:solidFill>
                <a:latin typeface="Verdana" panose="020B0604030504040204" pitchFamily="34" charset="0"/>
                <a:ea typeface="Verdana" panose="020B0604030504040204" pitchFamily="34" charset="0"/>
                <a:hlinkClick r:id="rId7"/>
              </a:rPr>
              <a:t>https://github.com/phidatahq/phidata</a:t>
            </a:r>
            <a:endParaRPr lang="en-US" sz="1050" dirty="0">
              <a:solidFill>
                <a:srgbClr val="004DD6"/>
              </a:solidFill>
              <a:latin typeface="Verdana" panose="020B0604030504040204" pitchFamily="34" charset="0"/>
              <a:ea typeface="Verdana" panose="020B0604030504040204" pitchFamily="34" charset="0"/>
            </a:endParaRPr>
          </a:p>
        </p:txBody>
      </p:sp>
      <p:sp>
        <p:nvSpPr>
          <p:cNvPr id="3" name="TextBox 2">
            <a:extLst>
              <a:ext uri="{FF2B5EF4-FFF2-40B4-BE49-F238E27FC236}">
                <a16:creationId xmlns:a16="http://schemas.microsoft.com/office/drawing/2014/main" id="{EFE0A3E8-207D-17D9-4853-46D296977B09}"/>
              </a:ext>
            </a:extLst>
          </p:cNvPr>
          <p:cNvSpPr txBox="1"/>
          <p:nvPr/>
        </p:nvSpPr>
        <p:spPr>
          <a:xfrm>
            <a:off x="307534" y="9828051"/>
            <a:ext cx="2645276" cy="307777"/>
          </a:xfrm>
          <a:prstGeom prst="rect">
            <a:avLst/>
          </a:prstGeom>
          <a:noFill/>
        </p:spPr>
        <p:txBody>
          <a:bodyPr wrap="none" rtlCol="0">
            <a:spAutoFit/>
          </a:bodyPr>
          <a:lstStyle/>
          <a:p>
            <a:r>
              <a:rPr lang="en-US" sz="1400" b="1" i="0">
                <a:solidFill>
                  <a:schemeClr val="tx1">
                    <a:lumMod val="95000"/>
                    <a:lumOff val="5000"/>
                  </a:schemeClr>
                </a:solidFill>
                <a:effectLst/>
                <a:latin typeface="Verdana" panose="020B0604030504040204" pitchFamily="34" charset="0"/>
                <a:ea typeface="Verdana" panose="020B0604030504040204" pitchFamily="34" charset="0"/>
              </a:rPr>
              <a:t>TOP LLM GITHUB REPOS</a:t>
            </a:r>
            <a:endParaRPr lang="en-US" sz="1400" dirty="0">
              <a:solidFill>
                <a:schemeClr val="tx1">
                  <a:lumMod val="95000"/>
                  <a:lumOff val="5000"/>
                </a:schemeClr>
              </a:solidFill>
              <a:latin typeface="Verdana" panose="020B0604030504040204" pitchFamily="34" charset="0"/>
              <a:ea typeface="Verdana" panose="020B0604030504040204" pitchFamily="34" charset="0"/>
            </a:endParaRPr>
          </a:p>
        </p:txBody>
      </p:sp>
      <p:pic>
        <p:nvPicPr>
          <p:cNvPr id="18" name="Picture 17">
            <a:extLst>
              <a:ext uri="{FF2B5EF4-FFF2-40B4-BE49-F238E27FC236}">
                <a16:creationId xmlns:a16="http://schemas.microsoft.com/office/drawing/2014/main" id="{DF8297EC-A791-D2F7-BB28-55EFF9F825BF}"/>
              </a:ext>
            </a:extLst>
          </p:cNvPr>
          <p:cNvPicPr>
            <a:picLocks noChangeAspect="1"/>
          </p:cNvPicPr>
          <p:nvPr/>
        </p:nvPicPr>
        <p:blipFill>
          <a:blip r:embed="rId8"/>
          <a:stretch>
            <a:fillRect/>
          </a:stretch>
        </p:blipFill>
        <p:spPr>
          <a:xfrm>
            <a:off x="475919" y="431567"/>
            <a:ext cx="3263821" cy="2333981"/>
          </a:xfrm>
          <a:prstGeom prst="rect">
            <a:avLst/>
          </a:prstGeom>
        </p:spPr>
      </p:pic>
      <p:sp>
        <p:nvSpPr>
          <p:cNvPr id="20" name="Circle: Hollow 19">
            <a:extLst>
              <a:ext uri="{FF2B5EF4-FFF2-40B4-BE49-F238E27FC236}">
                <a16:creationId xmlns:a16="http://schemas.microsoft.com/office/drawing/2014/main" id="{85E09832-021B-61C7-A706-D4219AEAA646}"/>
              </a:ext>
            </a:extLst>
          </p:cNvPr>
          <p:cNvSpPr/>
          <p:nvPr/>
        </p:nvSpPr>
        <p:spPr>
          <a:xfrm>
            <a:off x="7507850" y="7379869"/>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Circle: Hollow 20">
            <a:extLst>
              <a:ext uri="{FF2B5EF4-FFF2-40B4-BE49-F238E27FC236}">
                <a16:creationId xmlns:a16="http://schemas.microsoft.com/office/drawing/2014/main" id="{02A05050-7474-CB37-3E5A-56E971CCFA5A}"/>
              </a:ext>
            </a:extLst>
          </p:cNvPr>
          <p:cNvSpPr/>
          <p:nvPr/>
        </p:nvSpPr>
        <p:spPr>
          <a:xfrm>
            <a:off x="-823649" y="3079544"/>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72690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6E9"/>
        </a:solidFill>
        <a:effectLst/>
      </p:bgPr>
    </p:bg>
    <p:spTree>
      <p:nvGrpSpPr>
        <p:cNvPr id="1" name="">
          <a:extLst>
            <a:ext uri="{FF2B5EF4-FFF2-40B4-BE49-F238E27FC236}">
              <a16:creationId xmlns:a16="http://schemas.microsoft.com/office/drawing/2014/main" id="{3BD5638C-88B2-B945-FCF5-8551777B39EA}"/>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8911A443-728B-0687-0A3E-A5B6F92825AD}"/>
              </a:ext>
            </a:extLst>
          </p:cNvPr>
          <p:cNvGrpSpPr>
            <a:grpSpLocks/>
          </p:cNvGrpSpPr>
          <p:nvPr/>
        </p:nvGrpSpPr>
        <p:grpSpPr>
          <a:xfrm>
            <a:off x="60318" y="9132"/>
            <a:ext cx="7638340" cy="10334086"/>
            <a:chOff x="52252" y="0"/>
            <a:chExt cx="7638340" cy="10334086"/>
          </a:xfrm>
        </p:grpSpPr>
        <p:sp>
          <p:nvSpPr>
            <p:cNvPr id="12" name="Rounded Rectangle 11">
              <a:extLst>
                <a:ext uri="{FF2B5EF4-FFF2-40B4-BE49-F238E27FC236}">
                  <a16:creationId xmlns:a16="http://schemas.microsoft.com/office/drawing/2014/main" id="{C2A3EBB4-6CCE-FEEB-1B30-7DF97C8D1EED}"/>
                </a:ext>
              </a:extLst>
            </p:cNvPr>
            <p:cNvSpPr>
              <a:spLocks/>
            </p:cNvSpPr>
            <p:nvPr/>
          </p:nvSpPr>
          <p:spPr>
            <a:xfrm>
              <a:off x="182880" y="8871046"/>
              <a:ext cx="7406640" cy="1463040"/>
            </a:xfrm>
            <a:prstGeom prst="roundRect">
              <a:avLst/>
            </a:prstGeom>
            <a:solidFill>
              <a:srgbClr val="C4A15F"/>
            </a:solidFill>
            <a:ln>
              <a:gradFill>
                <a:gsLst>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dirty="0">
                <a:solidFill>
                  <a:srgbClr val="C4A15F"/>
                </a:solidFill>
                <a:latin typeface=""/>
              </a:endParaRPr>
            </a:p>
          </p:txBody>
        </p:sp>
        <p:sp>
          <p:nvSpPr>
            <p:cNvPr id="13" name="Rounded Rectangle 12">
              <a:extLst>
                <a:ext uri="{FF2B5EF4-FFF2-40B4-BE49-F238E27FC236}">
                  <a16:creationId xmlns:a16="http://schemas.microsoft.com/office/drawing/2014/main" id="{86EC3A34-EA38-1CAF-66D2-B70B8B5EAB50}"/>
                </a:ext>
              </a:extLst>
            </p:cNvPr>
            <p:cNvSpPr>
              <a:spLocks/>
            </p:cNvSpPr>
            <p:nvPr/>
          </p:nvSpPr>
          <p:spPr>
            <a:xfrm>
              <a:off x="182880" y="9722385"/>
              <a:ext cx="1824992" cy="47265"/>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a:latin typeface=""/>
              </a:endParaRPr>
            </a:p>
          </p:txBody>
        </p:sp>
        <p:sp>
          <p:nvSpPr>
            <p:cNvPr id="15" name="TextBox 14">
              <a:extLst>
                <a:ext uri="{FF2B5EF4-FFF2-40B4-BE49-F238E27FC236}">
                  <a16:creationId xmlns:a16="http://schemas.microsoft.com/office/drawing/2014/main" id="{ED7F3281-D22B-896B-53F8-68BF0A6B687B}"/>
                </a:ext>
              </a:extLst>
            </p:cNvPr>
            <p:cNvSpPr txBox="1">
              <a:spLocks/>
            </p:cNvSpPr>
            <p:nvPr/>
          </p:nvSpPr>
          <p:spPr>
            <a:xfrm>
              <a:off x="1794950" y="9515184"/>
              <a:ext cx="1181650" cy="399981"/>
            </a:xfrm>
            <a:prstGeom prst="rect">
              <a:avLst/>
            </a:prstGeom>
            <a:noFill/>
          </p:spPr>
          <p:txBody>
            <a:bodyPr wrap="square">
              <a:spAutoFit/>
            </a:bodyPr>
            <a:lstStyle/>
            <a:p>
              <a:pPr algn="ctr"/>
              <a:fld id="{CE78D7F6-8159-8F42-B1F1-C0AFAB01CA82}" type="slidenum">
                <a:rPr lang="en-US" sz="1999" smtClean="0">
                  <a:solidFill>
                    <a:schemeClr val="bg1"/>
                  </a:solidFill>
                  <a:latin typeface=""/>
                </a:rPr>
                <a:t>6</a:t>
              </a:fld>
              <a:endParaRPr lang="en-US" sz="1999" dirty="0">
                <a:solidFill>
                  <a:schemeClr val="bg1"/>
                </a:solidFill>
                <a:latin typeface=""/>
              </a:endParaRPr>
            </a:p>
          </p:txBody>
        </p:sp>
        <p:sp>
          <p:nvSpPr>
            <p:cNvPr id="7" name="Rectangle 6">
              <a:extLst>
                <a:ext uri="{FF2B5EF4-FFF2-40B4-BE49-F238E27FC236}">
                  <a16:creationId xmlns:a16="http://schemas.microsoft.com/office/drawing/2014/main" id="{05F95827-A330-40E4-78DB-47C5E77E678B}"/>
                </a:ext>
              </a:extLst>
            </p:cNvPr>
            <p:cNvSpPr>
              <a:spLocks/>
            </p:cNvSpPr>
            <p:nvPr/>
          </p:nvSpPr>
          <p:spPr>
            <a:xfrm>
              <a:off x="52252" y="0"/>
              <a:ext cx="7638340" cy="2468880"/>
            </a:xfrm>
            <a:prstGeom prst="rect">
              <a:avLst/>
            </a:prstGeom>
            <a:solidFill>
              <a:srgbClr val="0B4068"/>
            </a:solidFill>
            <a:ln>
              <a:solidFill>
                <a:srgbClr val="0048AA"/>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999" dirty="0">
                <a:highlight>
                  <a:srgbClr val="0B4068"/>
                </a:highlight>
                <a:latin typeface=""/>
              </a:endParaRPr>
            </a:p>
          </p:txBody>
        </p:sp>
      </p:grpSp>
      <p:pic>
        <p:nvPicPr>
          <p:cNvPr id="11" name="Picture 10" descr="Person on busy street">
            <a:extLst>
              <a:ext uri="{FF2B5EF4-FFF2-40B4-BE49-F238E27FC236}">
                <a16:creationId xmlns:a16="http://schemas.microsoft.com/office/drawing/2014/main" id="{89F81EA4-57E8-F23C-10AD-CCED94547F48}"/>
              </a:ext>
            </a:extLst>
          </p:cNvPr>
          <p:cNvPicPr>
            <a:picLocks noGrp="1" noRot="1" noMove="1" noResize="1" noEditPoints="1" noAdjustHandles="1" noChangeArrowheads="1" noChangeShapeType="1" noCrop="1"/>
          </p:cNvPicPr>
          <p:nvPr/>
        </p:nvPicPr>
        <p:blipFill>
          <a:blip r:embed="rId3"/>
          <a:stretch>
            <a:fillRect/>
          </a:stretch>
        </p:blipFill>
        <p:spPr>
          <a:xfrm>
            <a:off x="438519" y="462181"/>
            <a:ext cx="6824348" cy="3736405"/>
          </a:xfrm>
          <a:prstGeom prst="rect">
            <a:avLst/>
          </a:prstGeom>
          <a:effectLst>
            <a:softEdge rad="63500"/>
          </a:effectLst>
        </p:spPr>
      </p:pic>
      <p:sp>
        <p:nvSpPr>
          <p:cNvPr id="24" name="TextBox 23">
            <a:extLst>
              <a:ext uri="{FF2B5EF4-FFF2-40B4-BE49-F238E27FC236}">
                <a16:creationId xmlns:a16="http://schemas.microsoft.com/office/drawing/2014/main" id="{CD12C6D6-CCC5-ECFB-E207-6AE412EA243C}"/>
              </a:ext>
            </a:extLst>
          </p:cNvPr>
          <p:cNvSpPr txBox="1">
            <a:spLocks/>
          </p:cNvSpPr>
          <p:nvPr/>
        </p:nvSpPr>
        <p:spPr>
          <a:xfrm>
            <a:off x="418014" y="4297597"/>
            <a:ext cx="3292458" cy="4950201"/>
          </a:xfrm>
          <a:prstGeom prst="rect">
            <a:avLst/>
          </a:prstGeom>
          <a:noFill/>
        </p:spPr>
        <p:txBody>
          <a:bodyPr wrap="square">
            <a:spAutoFit/>
          </a:bodyPr>
          <a:lstStyle/>
          <a:p>
            <a:pPr>
              <a:lnSpc>
                <a:spcPct val="125000"/>
              </a:lnSpc>
            </a:pPr>
            <a:r>
              <a:rPr lang="en-US" sz="1400" b="1" dirty="0">
                <a:solidFill>
                  <a:schemeClr val="tx1">
                    <a:lumMod val="95000"/>
                    <a:lumOff val="5000"/>
                  </a:schemeClr>
                </a:solidFill>
                <a:latin typeface="Verdana" panose="020B0604030504040204" pitchFamily="34" charset="0"/>
                <a:ea typeface="Verdana" panose="020B0604030504040204" pitchFamily="34" charset="0"/>
              </a:rPr>
              <a:t>OpenAI Unveils Sora</a:t>
            </a:r>
          </a:p>
          <a:p>
            <a:pPr>
              <a:lnSpc>
                <a:spcPct val="125000"/>
              </a:lnSpc>
            </a:pPr>
            <a:endParaRPr lang="en-US" sz="8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OpenAI unveils Sora, an innovative AI capable of generating videos from text prompts. Utilizing GPT-4 technology, Sora crafts realistic scenes and animates images with precision.</a:t>
            </a:r>
          </a:p>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Sora marks a significant advancement in video content generation, enhancing creative possibilities while addressing ethical concerns. OpenAI's commitment to safety and innovation sets a new standard in the generative AI space.</a:t>
            </a:r>
          </a:p>
          <a:p>
            <a:pPr>
              <a:lnSpc>
                <a:spcPct val="125000"/>
              </a:lnSpc>
            </a:pPr>
            <a:endParaRPr lang="en-US" sz="8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b="1" dirty="0">
                <a:solidFill>
                  <a:schemeClr val="tx1">
                    <a:lumMod val="95000"/>
                    <a:lumOff val="5000"/>
                  </a:schemeClr>
                </a:solidFill>
                <a:latin typeface="Verdana" panose="020B0604030504040204" pitchFamily="34" charset="0"/>
                <a:ea typeface="Verdana" panose="020B0604030504040204" pitchFamily="34" charset="0"/>
              </a:rPr>
              <a:t>Key Points:</a:t>
            </a: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marL="171450" indent="-171450" algn="l">
              <a:lnSpc>
                <a:spcPct val="125000"/>
              </a:lnSpc>
              <a:buFont typeface="Arial" panose="020B0604020202020204" pitchFamily="34" charset="0"/>
              <a:buChar char="•"/>
            </a:pPr>
            <a:r>
              <a:rPr lang="en-US" sz="1050" b="1" i="0" dirty="0">
                <a:solidFill>
                  <a:srgbClr val="222222"/>
                </a:solidFill>
                <a:effectLst/>
                <a:latin typeface="Verdana" panose="020B0604030504040204" pitchFamily="34" charset="0"/>
                <a:ea typeface="Verdana" panose="020B0604030504040204" pitchFamily="34" charset="0"/>
              </a:rPr>
              <a:t>Capabilities</a:t>
            </a:r>
            <a:r>
              <a:rPr lang="en-US" sz="1050" b="0" i="0" dirty="0">
                <a:solidFill>
                  <a:srgbClr val="222222"/>
                </a:solidFill>
                <a:effectLst/>
                <a:latin typeface="Verdana" panose="020B0604030504040204" pitchFamily="34" charset="0"/>
                <a:ea typeface="Verdana" panose="020B0604030504040204" pitchFamily="34" charset="0"/>
              </a:rPr>
              <a:t>: Transforms text instructions into videos, animates stills, and extends videos.</a:t>
            </a:r>
            <a:endParaRPr lang="en-US" sz="1050" b="0" i="0" dirty="0">
              <a:solidFill>
                <a:srgbClr val="2D2D2D"/>
              </a:solidFill>
              <a:effectLst/>
              <a:latin typeface="Verdana" panose="020B0604030504040204" pitchFamily="34" charset="0"/>
              <a:ea typeface="Verdana" panose="020B0604030504040204" pitchFamily="34" charset="0"/>
            </a:endParaRPr>
          </a:p>
          <a:p>
            <a:pPr marL="171450" indent="-171450" algn="l">
              <a:lnSpc>
                <a:spcPct val="125000"/>
              </a:lnSpc>
              <a:buFont typeface="Arial" panose="020B0604020202020204" pitchFamily="34" charset="0"/>
              <a:buChar char="•"/>
            </a:pPr>
            <a:r>
              <a:rPr lang="en-US" sz="1050" b="1" i="0" dirty="0">
                <a:solidFill>
                  <a:srgbClr val="222222"/>
                </a:solidFill>
                <a:effectLst/>
                <a:latin typeface="Verdana" panose="020B0604030504040204" pitchFamily="34" charset="0"/>
                <a:ea typeface="Verdana" panose="020B0604030504040204" pitchFamily="34" charset="0"/>
              </a:rPr>
              <a:t>Limitations</a:t>
            </a:r>
            <a:r>
              <a:rPr lang="en-US" sz="1050" b="0" i="0" dirty="0">
                <a:solidFill>
                  <a:srgbClr val="222222"/>
                </a:solidFill>
                <a:effectLst/>
                <a:latin typeface="Verdana" panose="020B0604030504040204" pitchFamily="34" charset="0"/>
                <a:ea typeface="Verdana" panose="020B0604030504040204" pitchFamily="34" charset="0"/>
              </a:rPr>
              <a:t>: Challenges in simulating complex physics and maintaining accuracy.</a:t>
            </a:r>
            <a:endParaRPr lang="en-US" sz="1050" b="0" i="0" dirty="0">
              <a:solidFill>
                <a:srgbClr val="2D2D2D"/>
              </a:solidFill>
              <a:effectLst/>
              <a:latin typeface="Verdana" panose="020B0604030504040204" pitchFamily="34" charset="0"/>
              <a:ea typeface="Verdana" panose="020B0604030504040204" pitchFamily="34" charset="0"/>
            </a:endParaRPr>
          </a:p>
          <a:p>
            <a:pPr marL="171450" indent="-171450" algn="l">
              <a:lnSpc>
                <a:spcPct val="125000"/>
              </a:lnSpc>
              <a:buFont typeface="Arial" panose="020B0604020202020204" pitchFamily="34" charset="0"/>
              <a:buChar char="•"/>
            </a:pPr>
            <a:r>
              <a:rPr lang="en-US" sz="1050" b="1" i="0" dirty="0">
                <a:solidFill>
                  <a:srgbClr val="222222"/>
                </a:solidFill>
                <a:effectLst/>
                <a:latin typeface="Verdana" panose="020B0604030504040204" pitchFamily="34" charset="0"/>
                <a:ea typeface="Verdana" panose="020B0604030504040204" pitchFamily="34" charset="0"/>
              </a:rPr>
              <a:t>Safety Measures</a:t>
            </a:r>
            <a:r>
              <a:rPr lang="en-US" sz="1050" b="0" i="0" dirty="0">
                <a:solidFill>
                  <a:srgbClr val="222222"/>
                </a:solidFill>
                <a:effectLst/>
                <a:latin typeface="Verdana" panose="020B0604030504040204" pitchFamily="34" charset="0"/>
                <a:ea typeface="Verdana" panose="020B0604030504040204" pitchFamily="34" charset="0"/>
              </a:rPr>
              <a:t>: Rigorous testing for misuse and tools to detect misleading content.</a:t>
            </a: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130" dirty="0">
              <a:solidFill>
                <a:schemeClr val="tx1">
                  <a:lumMod val="95000"/>
                  <a:lumOff val="5000"/>
                </a:schemeClr>
              </a:solidFill>
              <a:latin typeface="Verdana" panose="020B0604030504040204" pitchFamily="34" charset="0"/>
              <a:ea typeface="Verdana" panose="020B0604030504040204" pitchFamily="34" charset="0"/>
            </a:endParaRPr>
          </a:p>
        </p:txBody>
      </p:sp>
      <p:sp>
        <p:nvSpPr>
          <p:cNvPr id="14" name="TextBox 13">
            <a:extLst>
              <a:ext uri="{FF2B5EF4-FFF2-40B4-BE49-F238E27FC236}">
                <a16:creationId xmlns:a16="http://schemas.microsoft.com/office/drawing/2014/main" id="{FD21C8DD-C3B1-CD7E-EF0B-973C52BC99B9}"/>
              </a:ext>
            </a:extLst>
          </p:cNvPr>
          <p:cNvSpPr txBox="1"/>
          <p:nvPr/>
        </p:nvSpPr>
        <p:spPr>
          <a:xfrm>
            <a:off x="307534" y="9828051"/>
            <a:ext cx="1194558" cy="307777"/>
          </a:xfrm>
          <a:prstGeom prst="rect">
            <a:avLst/>
          </a:prstGeom>
          <a:noFill/>
        </p:spPr>
        <p:txBody>
          <a:bodyPr wrap="none" rtlCol="0">
            <a:spAutoFit/>
          </a:bodyPr>
          <a:lstStyle/>
          <a:p>
            <a:r>
              <a:rPr lang="en-US" sz="1400" b="1" dirty="0">
                <a:solidFill>
                  <a:schemeClr val="tx1">
                    <a:lumMod val="95000"/>
                    <a:lumOff val="5000"/>
                  </a:schemeClr>
                </a:solidFill>
                <a:latin typeface="Verdana" panose="020B0604030504040204" pitchFamily="34" charset="0"/>
                <a:ea typeface="Verdana" panose="020B0604030504040204" pitchFamily="34" charset="0"/>
              </a:rPr>
              <a:t>READING</a:t>
            </a:r>
            <a:r>
              <a:rPr lang="en-US" sz="1400" b="1" i="0" dirty="0">
                <a:solidFill>
                  <a:srgbClr val="FFFFFF"/>
                </a:solidFill>
                <a:effectLst/>
                <a:latin typeface="Verdana" panose="020B0604030504040204" pitchFamily="34" charset="0"/>
                <a:ea typeface="Verdana" panose="020B0604030504040204" pitchFamily="34" charset="0"/>
              </a:rPr>
              <a:t> </a:t>
            </a:r>
            <a:endParaRPr lang="en-US" sz="1400" dirty="0">
              <a:solidFill>
                <a:schemeClr val="bg1"/>
              </a:solidFill>
              <a:latin typeface="Verdana" panose="020B0604030504040204" pitchFamily="34" charset="0"/>
              <a:ea typeface="Verdana" panose="020B0604030504040204" pitchFamily="34" charset="0"/>
            </a:endParaRPr>
          </a:p>
        </p:txBody>
      </p:sp>
      <p:pic>
        <p:nvPicPr>
          <p:cNvPr id="1026" name="Picture 2">
            <a:extLst>
              <a:ext uri="{FF2B5EF4-FFF2-40B4-BE49-F238E27FC236}">
                <a16:creationId xmlns:a16="http://schemas.microsoft.com/office/drawing/2014/main" id="{18E8A1A8-2A74-1CC2-3D0A-31E765302A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9532" y="515009"/>
            <a:ext cx="3200939" cy="366268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B927FCF7-CAEB-7305-462C-B44CC1DFB20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2373" r="24282"/>
          <a:stretch/>
        </p:blipFill>
        <p:spPr bwMode="auto">
          <a:xfrm>
            <a:off x="3710471" y="462180"/>
            <a:ext cx="3552396" cy="371551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721F0AD1-5A2C-7D34-2307-1DF483D29DB8}"/>
              </a:ext>
            </a:extLst>
          </p:cNvPr>
          <p:cNvSpPr txBox="1">
            <a:spLocks/>
          </p:cNvSpPr>
          <p:nvPr/>
        </p:nvSpPr>
        <p:spPr>
          <a:xfrm>
            <a:off x="3628008" y="4205031"/>
            <a:ext cx="3726378" cy="4961743"/>
          </a:xfrm>
          <a:prstGeom prst="rect">
            <a:avLst/>
          </a:prstGeom>
          <a:noFill/>
        </p:spPr>
        <p:txBody>
          <a:bodyPr wrap="square">
            <a:spAutoFit/>
          </a:bodyPr>
          <a:lstStyle/>
          <a:p>
            <a:pPr>
              <a:lnSpc>
                <a:spcPct val="125000"/>
              </a:lnSpc>
            </a:pPr>
            <a:r>
              <a:rPr lang="en-US" sz="1400" b="1" dirty="0">
                <a:solidFill>
                  <a:schemeClr val="tx1">
                    <a:lumMod val="95000"/>
                    <a:lumOff val="5000"/>
                  </a:schemeClr>
                </a:solidFill>
                <a:latin typeface="Verdana" panose="020B0604030504040204" pitchFamily="34" charset="0"/>
                <a:ea typeface="Verdana" panose="020B0604030504040204" pitchFamily="34" charset="0"/>
              </a:rPr>
              <a:t>Google Launched Gemini 1.5 Pro</a:t>
            </a:r>
            <a:endParaRPr lang="en-US" sz="14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Gemini 1.5 Pro represents Google's commitment to pushing the boundaries of AI, enhancing both the scalability of tasks and the depth of interaction within digital environments.</a:t>
            </a:r>
          </a:p>
          <a:p>
            <a:pPr>
              <a:lnSpc>
                <a:spcPct val="125000"/>
              </a:lnSpc>
            </a:pPr>
            <a:r>
              <a:rPr lang="en-US" sz="1050" dirty="0">
                <a:solidFill>
                  <a:schemeClr val="tx1">
                    <a:lumMod val="95000"/>
                    <a:lumOff val="5000"/>
                  </a:schemeClr>
                </a:solidFill>
                <a:latin typeface="Verdana" panose="020B0604030504040204" pitchFamily="34" charset="0"/>
                <a:ea typeface="Verdana" panose="020B0604030504040204" pitchFamily="34" charset="0"/>
              </a:rPr>
              <a:t>Gemini 1.5 Pro represents Google's commitment to pushing the boundaries of AI, enhancing both the scalability of tasks and the depth of interaction within digital environments.</a:t>
            </a:r>
            <a:endParaRPr lang="en-US" sz="90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b="1" dirty="0">
                <a:solidFill>
                  <a:schemeClr val="tx1">
                    <a:lumMod val="95000"/>
                    <a:lumOff val="5000"/>
                  </a:schemeClr>
                </a:solidFill>
                <a:latin typeface="Verdana" panose="020B0604030504040204" pitchFamily="34" charset="0"/>
                <a:ea typeface="Verdana" panose="020B0604030504040204" pitchFamily="34" charset="0"/>
              </a:rPr>
              <a:t>Key Points:</a:t>
            </a:r>
          </a:p>
          <a:p>
            <a:pPr marL="171450" indent="-171450">
              <a:lnSpc>
                <a:spcPct val="125000"/>
              </a:lnSpc>
              <a:buFont typeface="Arial" panose="020B0604020202020204" pitchFamily="34" charset="0"/>
              <a:buChar char="•"/>
            </a:pPr>
            <a:r>
              <a:rPr lang="en-US" sz="1050" b="1" dirty="0">
                <a:solidFill>
                  <a:schemeClr val="tx1">
                    <a:lumMod val="95000"/>
                    <a:lumOff val="5000"/>
                  </a:schemeClr>
                </a:solidFill>
                <a:latin typeface="Verdana" panose="020B0604030504040204" pitchFamily="34" charset="0"/>
                <a:ea typeface="Verdana" panose="020B0604030504040204" pitchFamily="34" charset="0"/>
              </a:rPr>
              <a:t>Advanced Performance: </a:t>
            </a:r>
            <a:r>
              <a:rPr lang="en-US" sz="1050" dirty="0">
                <a:solidFill>
                  <a:schemeClr val="tx1">
                    <a:lumMod val="95000"/>
                    <a:lumOff val="5000"/>
                  </a:schemeClr>
                </a:solidFill>
                <a:latin typeface="Verdana" panose="020B0604030504040204" pitchFamily="34" charset="0"/>
                <a:ea typeface="Verdana" panose="020B0604030504040204" pitchFamily="34" charset="0"/>
              </a:rPr>
              <a:t>Matches the largest model to date, with significant improvements.</a:t>
            </a:r>
          </a:p>
          <a:p>
            <a:pPr marL="171450" indent="-171450">
              <a:lnSpc>
                <a:spcPct val="125000"/>
              </a:lnSpc>
              <a:buFont typeface="Arial" panose="020B0604020202020204" pitchFamily="34" charset="0"/>
              <a:buChar char="•"/>
            </a:pPr>
            <a:r>
              <a:rPr lang="en-US" sz="1050" b="1" dirty="0">
                <a:solidFill>
                  <a:schemeClr val="tx1">
                    <a:lumMod val="95000"/>
                    <a:lumOff val="5000"/>
                  </a:schemeClr>
                </a:solidFill>
                <a:latin typeface="Verdana" panose="020B0604030504040204" pitchFamily="34" charset="0"/>
                <a:ea typeface="Verdana" panose="020B0604030504040204" pitchFamily="34" charset="0"/>
              </a:rPr>
              <a:t>Expanded Capacity: </a:t>
            </a:r>
            <a:r>
              <a:rPr lang="en-US" sz="1050" dirty="0">
                <a:solidFill>
                  <a:schemeClr val="tx1">
                    <a:lumMod val="95000"/>
                    <a:lumOff val="5000"/>
                  </a:schemeClr>
                </a:solidFill>
                <a:latin typeface="Verdana" panose="020B0604030504040204" pitchFamily="34" charset="0"/>
                <a:ea typeface="Verdana" panose="020B0604030504040204" pitchFamily="34" charset="0"/>
              </a:rPr>
              <a:t>Processes extensive text, video, audio, and large codebases effortlessly.</a:t>
            </a:r>
          </a:p>
          <a:p>
            <a:pPr marL="171450" indent="-171450">
              <a:lnSpc>
                <a:spcPct val="125000"/>
              </a:lnSpc>
              <a:buFont typeface="Arial" panose="020B0604020202020204" pitchFamily="34" charset="0"/>
              <a:buChar char="•"/>
            </a:pPr>
            <a:r>
              <a:rPr lang="en-US" sz="1050" b="1" dirty="0">
                <a:solidFill>
                  <a:schemeClr val="tx1">
                    <a:lumMod val="95000"/>
                    <a:lumOff val="5000"/>
                  </a:schemeClr>
                </a:solidFill>
                <a:latin typeface="Verdana" panose="020B0604030504040204" pitchFamily="34" charset="0"/>
                <a:ea typeface="Verdana" panose="020B0604030504040204" pitchFamily="34" charset="0"/>
              </a:rPr>
              <a:t>Innovative Learning: </a:t>
            </a:r>
            <a:r>
              <a:rPr lang="en-US" sz="1050" dirty="0">
                <a:solidFill>
                  <a:schemeClr val="tx1">
                    <a:lumMod val="95000"/>
                    <a:lumOff val="5000"/>
                  </a:schemeClr>
                </a:solidFill>
                <a:latin typeface="Verdana" panose="020B0604030504040204" pitchFamily="34" charset="0"/>
                <a:ea typeface="Verdana" panose="020B0604030504040204" pitchFamily="34" charset="0"/>
              </a:rPr>
              <a:t>Adapts to new tasks without retraining, showcasing exceptional machine translation and coding problem-solving skills.</a:t>
            </a:r>
          </a:p>
          <a:p>
            <a:pPr marL="171450" indent="-171450">
              <a:lnSpc>
                <a:spcPct val="125000"/>
              </a:lnSpc>
              <a:buFont typeface="Arial" panose="020B0604020202020204" pitchFamily="34" charset="0"/>
              <a:buChar char="•"/>
            </a:pPr>
            <a:r>
              <a:rPr lang="en-US" sz="1050" b="1" dirty="0">
                <a:solidFill>
                  <a:schemeClr val="tx1">
                    <a:lumMod val="95000"/>
                    <a:lumOff val="5000"/>
                  </a:schemeClr>
                </a:solidFill>
                <a:latin typeface="Verdana" panose="020B0604030504040204" pitchFamily="34" charset="0"/>
                <a:ea typeface="Verdana" panose="020B0604030504040204" pitchFamily="34" charset="0"/>
              </a:rPr>
              <a:t>Safety Measures: </a:t>
            </a:r>
            <a:r>
              <a:rPr lang="en-US" sz="1050" dirty="0">
                <a:solidFill>
                  <a:schemeClr val="tx1">
                    <a:lumMod val="95000"/>
                    <a:lumOff val="5000"/>
                  </a:schemeClr>
                </a:solidFill>
                <a:latin typeface="Verdana" panose="020B0604030504040204" pitchFamily="34" charset="0"/>
                <a:ea typeface="Verdana" panose="020B0604030504040204" pitchFamily="34" charset="0"/>
              </a:rPr>
              <a:t>Emphasizes responsible use with rigorous testing for content safety.</a:t>
            </a:r>
          </a:p>
          <a:p>
            <a:pPr marL="171450" indent="-171450">
              <a:lnSpc>
                <a:spcPct val="125000"/>
              </a:lnSpc>
              <a:buFont typeface="Arial" panose="020B0604020202020204" pitchFamily="34" charset="0"/>
              <a:buChar char="•"/>
            </a:pPr>
            <a:r>
              <a:rPr lang="en-US" sz="1050" b="1" dirty="0">
                <a:solidFill>
                  <a:schemeClr val="tx1">
                    <a:lumMod val="95000"/>
                    <a:lumOff val="5000"/>
                  </a:schemeClr>
                </a:solidFill>
                <a:latin typeface="Verdana" panose="020B0604030504040204" pitchFamily="34" charset="0"/>
                <a:ea typeface="Verdana" panose="020B0604030504040204" pitchFamily="34" charset="0"/>
              </a:rPr>
              <a:t>Exclusive Access: </a:t>
            </a:r>
            <a:r>
              <a:rPr lang="en-US" sz="1050" dirty="0">
                <a:solidFill>
                  <a:schemeClr val="tx1">
                    <a:lumMod val="95000"/>
                    <a:lumOff val="5000"/>
                  </a:schemeClr>
                </a:solidFill>
                <a:latin typeface="Verdana" panose="020B0604030504040204" pitchFamily="34" charset="0"/>
                <a:ea typeface="Verdana" panose="020B0604030504040204" pitchFamily="34" charset="0"/>
              </a:rPr>
              <a:t>Initially available to select developers and enterprises, with consumer options on the horizon.</a:t>
            </a:r>
            <a:endParaRPr lang="en-US" sz="1130" dirty="0">
              <a:solidFill>
                <a:schemeClr val="tx1">
                  <a:lumMod val="95000"/>
                  <a:lumOff val="5000"/>
                </a:schemeClr>
              </a:solidFill>
              <a:latin typeface="+mj-lt"/>
            </a:endParaRPr>
          </a:p>
        </p:txBody>
      </p:sp>
      <p:sp>
        <p:nvSpPr>
          <p:cNvPr id="2" name="Circle: Hollow 1">
            <a:extLst>
              <a:ext uri="{FF2B5EF4-FFF2-40B4-BE49-F238E27FC236}">
                <a16:creationId xmlns:a16="http://schemas.microsoft.com/office/drawing/2014/main" id="{DDEF02B9-885C-D8BD-0231-D048E2D96F62}"/>
              </a:ext>
            </a:extLst>
          </p:cNvPr>
          <p:cNvSpPr/>
          <p:nvPr/>
        </p:nvSpPr>
        <p:spPr>
          <a:xfrm>
            <a:off x="7507850" y="7379869"/>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Circle: Hollow 2">
            <a:extLst>
              <a:ext uri="{FF2B5EF4-FFF2-40B4-BE49-F238E27FC236}">
                <a16:creationId xmlns:a16="http://schemas.microsoft.com/office/drawing/2014/main" id="{669B9673-B1D0-D4BB-1586-D76F2B5776EF}"/>
              </a:ext>
            </a:extLst>
          </p:cNvPr>
          <p:cNvSpPr/>
          <p:nvPr/>
        </p:nvSpPr>
        <p:spPr>
          <a:xfrm>
            <a:off x="-823649" y="3079544"/>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251842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6E9"/>
        </a:solidFill>
        <a:effectLst/>
      </p:bgPr>
    </p:bg>
    <p:spTree>
      <p:nvGrpSpPr>
        <p:cNvPr id="1" name="">
          <a:extLst>
            <a:ext uri="{FF2B5EF4-FFF2-40B4-BE49-F238E27FC236}">
              <a16:creationId xmlns:a16="http://schemas.microsoft.com/office/drawing/2014/main" id="{8852DBAE-C043-AB46-4912-B1A9E661C34A}"/>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7DF2E6C1-EF1E-2622-9E08-D7A9CA487000}"/>
              </a:ext>
            </a:extLst>
          </p:cNvPr>
          <p:cNvGrpSpPr>
            <a:grpSpLocks/>
          </p:cNvGrpSpPr>
          <p:nvPr/>
        </p:nvGrpSpPr>
        <p:grpSpPr>
          <a:xfrm>
            <a:off x="60318" y="9132"/>
            <a:ext cx="7638340" cy="10334086"/>
            <a:chOff x="52252" y="0"/>
            <a:chExt cx="7638340" cy="10334086"/>
          </a:xfrm>
        </p:grpSpPr>
        <p:sp>
          <p:nvSpPr>
            <p:cNvPr id="12" name="Rounded Rectangle 11">
              <a:extLst>
                <a:ext uri="{FF2B5EF4-FFF2-40B4-BE49-F238E27FC236}">
                  <a16:creationId xmlns:a16="http://schemas.microsoft.com/office/drawing/2014/main" id="{ABD6C7F8-E33F-03AC-7F65-332E8CA5D469}"/>
                </a:ext>
              </a:extLst>
            </p:cNvPr>
            <p:cNvSpPr>
              <a:spLocks/>
            </p:cNvSpPr>
            <p:nvPr/>
          </p:nvSpPr>
          <p:spPr>
            <a:xfrm>
              <a:off x="182880" y="8871046"/>
              <a:ext cx="7406640" cy="1463040"/>
            </a:xfrm>
            <a:prstGeom prst="roundRect">
              <a:avLst/>
            </a:prstGeom>
            <a:solidFill>
              <a:srgbClr val="C4A15F"/>
            </a:solidFill>
            <a:ln>
              <a:gradFill>
                <a:gsLst>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dirty="0">
                <a:solidFill>
                  <a:srgbClr val="C4A15F"/>
                </a:solidFill>
                <a:latin typeface=""/>
              </a:endParaRPr>
            </a:p>
          </p:txBody>
        </p:sp>
        <p:sp>
          <p:nvSpPr>
            <p:cNvPr id="13" name="Rounded Rectangle 12">
              <a:extLst>
                <a:ext uri="{FF2B5EF4-FFF2-40B4-BE49-F238E27FC236}">
                  <a16:creationId xmlns:a16="http://schemas.microsoft.com/office/drawing/2014/main" id="{D1FDBCE1-F733-E9C6-53C8-3520DF372B20}"/>
                </a:ext>
              </a:extLst>
            </p:cNvPr>
            <p:cNvSpPr>
              <a:spLocks/>
            </p:cNvSpPr>
            <p:nvPr/>
          </p:nvSpPr>
          <p:spPr>
            <a:xfrm>
              <a:off x="182880" y="9722385"/>
              <a:ext cx="1824992" cy="47265"/>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a:latin typeface=""/>
              </a:endParaRPr>
            </a:p>
          </p:txBody>
        </p:sp>
        <p:sp>
          <p:nvSpPr>
            <p:cNvPr id="15" name="TextBox 14">
              <a:extLst>
                <a:ext uri="{FF2B5EF4-FFF2-40B4-BE49-F238E27FC236}">
                  <a16:creationId xmlns:a16="http://schemas.microsoft.com/office/drawing/2014/main" id="{0E277448-B714-0DE5-4579-22578D8DD5C0}"/>
                </a:ext>
              </a:extLst>
            </p:cNvPr>
            <p:cNvSpPr txBox="1">
              <a:spLocks/>
            </p:cNvSpPr>
            <p:nvPr/>
          </p:nvSpPr>
          <p:spPr>
            <a:xfrm>
              <a:off x="1794950" y="9515184"/>
              <a:ext cx="1181650" cy="399981"/>
            </a:xfrm>
            <a:prstGeom prst="rect">
              <a:avLst/>
            </a:prstGeom>
            <a:noFill/>
          </p:spPr>
          <p:txBody>
            <a:bodyPr wrap="square">
              <a:spAutoFit/>
            </a:bodyPr>
            <a:lstStyle/>
            <a:p>
              <a:pPr algn="ctr"/>
              <a:fld id="{CE78D7F6-8159-8F42-B1F1-C0AFAB01CA82}" type="slidenum">
                <a:rPr lang="en-US" sz="1999" smtClean="0">
                  <a:solidFill>
                    <a:schemeClr val="bg1"/>
                  </a:solidFill>
                  <a:latin typeface=""/>
                </a:rPr>
                <a:t>7</a:t>
              </a:fld>
              <a:endParaRPr lang="en-US" sz="1999" dirty="0">
                <a:solidFill>
                  <a:schemeClr val="bg1"/>
                </a:solidFill>
                <a:latin typeface=""/>
              </a:endParaRPr>
            </a:p>
          </p:txBody>
        </p:sp>
        <p:sp>
          <p:nvSpPr>
            <p:cNvPr id="7" name="Rectangle 6">
              <a:extLst>
                <a:ext uri="{FF2B5EF4-FFF2-40B4-BE49-F238E27FC236}">
                  <a16:creationId xmlns:a16="http://schemas.microsoft.com/office/drawing/2014/main" id="{955E7D96-B859-5BED-1067-906262D889D2}"/>
                </a:ext>
              </a:extLst>
            </p:cNvPr>
            <p:cNvSpPr>
              <a:spLocks/>
            </p:cNvSpPr>
            <p:nvPr/>
          </p:nvSpPr>
          <p:spPr>
            <a:xfrm>
              <a:off x="52252" y="0"/>
              <a:ext cx="7638340" cy="2468880"/>
            </a:xfrm>
            <a:prstGeom prst="rect">
              <a:avLst/>
            </a:prstGeom>
            <a:solidFill>
              <a:srgbClr val="0B4068"/>
            </a:solidFill>
            <a:ln>
              <a:solidFill>
                <a:srgbClr val="0048AA"/>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999" dirty="0">
                <a:highlight>
                  <a:srgbClr val="0B4068"/>
                </a:highlight>
                <a:latin typeface=""/>
              </a:endParaRPr>
            </a:p>
          </p:txBody>
        </p:sp>
      </p:grpSp>
      <p:sp>
        <p:nvSpPr>
          <p:cNvPr id="24" name="TextBox 23">
            <a:extLst>
              <a:ext uri="{FF2B5EF4-FFF2-40B4-BE49-F238E27FC236}">
                <a16:creationId xmlns:a16="http://schemas.microsoft.com/office/drawing/2014/main" id="{9A4591AF-EFE0-3549-4973-2DB9BFC28AF3}"/>
              </a:ext>
            </a:extLst>
          </p:cNvPr>
          <p:cNvSpPr txBox="1">
            <a:spLocks/>
          </p:cNvSpPr>
          <p:nvPr/>
        </p:nvSpPr>
        <p:spPr>
          <a:xfrm>
            <a:off x="452563" y="4015255"/>
            <a:ext cx="6883404" cy="3701013"/>
          </a:xfrm>
          <a:prstGeom prst="rect">
            <a:avLst/>
          </a:prstGeom>
          <a:noFill/>
        </p:spPr>
        <p:txBody>
          <a:bodyPr wrap="square">
            <a:spAutoFit/>
          </a:bodyPr>
          <a:lstStyle/>
          <a:p>
            <a:r>
              <a:rPr lang="en-US" sz="1050" dirty="0">
                <a:solidFill>
                  <a:schemeClr val="tx1">
                    <a:lumMod val="95000"/>
                    <a:lumOff val="5000"/>
                  </a:schemeClr>
                </a:solidFill>
                <a:latin typeface="Verdana" panose="020B0604030504040204" pitchFamily="34" charset="0"/>
                <a:ea typeface="Verdana" panose="020B0604030504040204" pitchFamily="34" charset="0"/>
              </a:rPr>
              <a:t>These paths indicate the model's reasoning abilities and are associated with higher confidence in the model's decoded answer. The proposed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-decoding approach significantly outperforms standard greedy decoding on various reasoning benchmarks.</a:t>
            </a:r>
            <a:br>
              <a:rPr lang="en-US" sz="1050" dirty="0">
                <a:solidFill>
                  <a:schemeClr val="tx1">
                    <a:lumMod val="95000"/>
                    <a:lumOff val="5000"/>
                  </a:schemeClr>
                </a:solidFill>
                <a:latin typeface="Verdana" panose="020B0604030504040204" pitchFamily="34" charset="0"/>
                <a:ea typeface="Verdana" panose="020B0604030504040204" pitchFamily="34" charset="0"/>
              </a:rPr>
            </a:b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400" b="1" dirty="0">
                <a:solidFill>
                  <a:schemeClr val="tx1">
                    <a:lumMod val="95000"/>
                    <a:lumOff val="5000"/>
                  </a:schemeClr>
                </a:solidFill>
                <a:latin typeface="Verdana" panose="020B0604030504040204" pitchFamily="34" charset="0"/>
                <a:ea typeface="Verdana" panose="020B0604030504040204" pitchFamily="34" charset="0"/>
              </a:rPr>
              <a:t>Main Points:</a:t>
            </a: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050" dirty="0">
                <a:solidFill>
                  <a:schemeClr val="tx1">
                    <a:lumMod val="95000"/>
                    <a:lumOff val="5000"/>
                  </a:schemeClr>
                </a:solidFill>
                <a:latin typeface="Verdana" panose="020B0604030504040204" pitchFamily="34" charset="0"/>
                <a:ea typeface="Verdana" panose="020B0604030504040204" pitchFamily="34" charset="0"/>
              </a:rPr>
              <a:t>1. Large language models (LLMs) can reason effectively without prompting by altering the decoding process.</a:t>
            </a: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050" dirty="0">
                <a:solidFill>
                  <a:schemeClr val="tx1">
                    <a:lumMod val="95000"/>
                    <a:lumOff val="5000"/>
                  </a:schemeClr>
                </a:solidFill>
                <a:latin typeface="Verdana" panose="020B0604030504040204" pitchFamily="34" charset="0"/>
                <a:ea typeface="Verdana" panose="020B0604030504040204" pitchFamily="34" charset="0"/>
              </a:rPr>
              <a:t>2.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 reasoning paths can be naturally elicited from pre-trained LLMs by considering alternative top-k tokens during decoding.</a:t>
            </a: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050" dirty="0">
                <a:solidFill>
                  <a:schemeClr val="tx1">
                    <a:lumMod val="95000"/>
                    <a:lumOff val="5000"/>
                  </a:schemeClr>
                </a:solidFill>
                <a:latin typeface="Verdana" panose="020B0604030504040204" pitchFamily="34" charset="0"/>
                <a:ea typeface="Verdana" panose="020B0604030504040204" pitchFamily="34" charset="0"/>
              </a:rPr>
              <a:t>3.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-decoding bypasses the confounders of prompting and allows assessment of LLMs' intrinsic reasoning abilities.</a:t>
            </a: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050" dirty="0">
                <a:solidFill>
                  <a:schemeClr val="tx1">
                    <a:lumMod val="95000"/>
                    <a:lumOff val="5000"/>
                  </a:schemeClr>
                </a:solidFill>
                <a:latin typeface="Verdana" panose="020B0604030504040204" pitchFamily="34" charset="0"/>
                <a:ea typeface="Verdana" panose="020B0604030504040204" pitchFamily="34" charset="0"/>
              </a:rPr>
              <a:t>4. The presence of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 paths during decoding is associated with increased confidence in the model's decoded answer.</a:t>
            </a: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050" dirty="0">
                <a:solidFill>
                  <a:schemeClr val="tx1">
                    <a:lumMod val="95000"/>
                    <a:lumOff val="5000"/>
                  </a:schemeClr>
                </a:solidFill>
                <a:latin typeface="Verdana" panose="020B0604030504040204" pitchFamily="34" charset="0"/>
                <a:ea typeface="Verdana" panose="020B0604030504040204" pitchFamily="34" charset="0"/>
              </a:rPr>
              <a:t>5.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-decoding significantly outperforms standard greedy decoding on various reasoning benchmarks.</a:t>
            </a: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050" dirty="0">
                <a:solidFill>
                  <a:schemeClr val="tx1">
                    <a:lumMod val="95000"/>
                    <a:lumOff val="5000"/>
                  </a:schemeClr>
                </a:solidFill>
                <a:latin typeface="Verdana" panose="020B0604030504040204" pitchFamily="34" charset="0"/>
                <a:ea typeface="Verdana" panose="020B0604030504040204" pitchFamily="34" charset="0"/>
              </a:rPr>
              <a:t>6. The choice of k, representing the number of alternative tokens considered, affects the performance of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-decoding.</a:t>
            </a: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050" dirty="0">
                <a:solidFill>
                  <a:schemeClr val="tx1">
                    <a:lumMod val="95000"/>
                    <a:lumOff val="5000"/>
                  </a:schemeClr>
                </a:solidFill>
                <a:latin typeface="Verdana" panose="020B0604030504040204" pitchFamily="34" charset="0"/>
                <a:ea typeface="Verdana" panose="020B0604030504040204" pitchFamily="34" charset="0"/>
              </a:rPr>
              <a:t>7.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-decoding improves reasoning performance across math, natural language, and symbolic reasoning tasks.</a:t>
            </a: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050" dirty="0">
                <a:solidFill>
                  <a:schemeClr val="tx1">
                    <a:lumMod val="95000"/>
                    <a:lumOff val="5000"/>
                  </a:schemeClr>
                </a:solidFill>
                <a:latin typeface="Verdana" panose="020B0604030504040204" pitchFamily="34" charset="0"/>
                <a:ea typeface="Verdana" panose="020B0604030504040204" pitchFamily="34" charset="0"/>
              </a:rPr>
              <a:t>8.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 prompting techniques can teach models how to solve specific reasoning tasks, but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-decoding reveals the LLMs' intrinsic reasoning strategies.</a:t>
            </a:r>
            <a:br>
              <a:rPr lang="en-US" sz="1050" dirty="0">
                <a:solidFill>
                  <a:schemeClr val="tx1">
                    <a:lumMod val="95000"/>
                    <a:lumOff val="5000"/>
                  </a:schemeClr>
                </a:solidFill>
                <a:latin typeface="Verdana" panose="020B0604030504040204" pitchFamily="34" charset="0"/>
                <a:ea typeface="Verdana" panose="020B0604030504040204" pitchFamily="34" charset="0"/>
              </a:rPr>
            </a:br>
            <a:r>
              <a:rPr lang="en-US" sz="1050" dirty="0">
                <a:solidFill>
                  <a:schemeClr val="tx1">
                    <a:lumMod val="95000"/>
                    <a:lumOff val="5000"/>
                  </a:schemeClr>
                </a:solidFill>
                <a:latin typeface="Verdana" panose="020B0604030504040204" pitchFamily="34" charset="0"/>
                <a:ea typeface="Verdana" panose="020B0604030504040204" pitchFamily="34" charset="0"/>
              </a:rPr>
              <a:t>capabilities.</a:t>
            </a:r>
          </a:p>
        </p:txBody>
      </p:sp>
      <p:sp>
        <p:nvSpPr>
          <p:cNvPr id="3" name="TextBox 2">
            <a:extLst>
              <a:ext uri="{FF2B5EF4-FFF2-40B4-BE49-F238E27FC236}">
                <a16:creationId xmlns:a16="http://schemas.microsoft.com/office/drawing/2014/main" id="{A2C9132B-A8A6-2DFA-F404-6308456EC21D}"/>
              </a:ext>
            </a:extLst>
          </p:cNvPr>
          <p:cNvSpPr txBox="1"/>
          <p:nvPr/>
        </p:nvSpPr>
        <p:spPr>
          <a:xfrm>
            <a:off x="307534" y="9828051"/>
            <a:ext cx="2674130" cy="307777"/>
          </a:xfrm>
          <a:prstGeom prst="rect">
            <a:avLst/>
          </a:prstGeom>
          <a:noFill/>
        </p:spPr>
        <p:txBody>
          <a:bodyPr wrap="none" rtlCol="0">
            <a:spAutoFit/>
          </a:bodyPr>
          <a:lstStyle/>
          <a:p>
            <a:r>
              <a:rPr lang="en-US" sz="1400" b="1" dirty="0">
                <a:solidFill>
                  <a:schemeClr val="tx1">
                    <a:lumMod val="95000"/>
                    <a:lumOff val="5000"/>
                  </a:schemeClr>
                </a:solidFill>
                <a:latin typeface="Verdana" panose="020B0604030504040204" pitchFamily="34" charset="0"/>
                <a:ea typeface="Verdana" panose="020B0604030504040204" pitchFamily="34" charset="0"/>
              </a:rPr>
              <a:t>BE A PROMPT ENGINEER</a:t>
            </a:r>
          </a:p>
        </p:txBody>
      </p:sp>
      <p:pic>
        <p:nvPicPr>
          <p:cNvPr id="33" name="Picture 32">
            <a:extLst>
              <a:ext uri="{FF2B5EF4-FFF2-40B4-BE49-F238E27FC236}">
                <a16:creationId xmlns:a16="http://schemas.microsoft.com/office/drawing/2014/main" id="{3F8D6577-B03B-0A74-A37D-EC7ABB8F6A8A}"/>
              </a:ext>
            </a:extLst>
          </p:cNvPr>
          <p:cNvPicPr>
            <a:picLocks noChangeAspect="1"/>
          </p:cNvPicPr>
          <p:nvPr/>
        </p:nvPicPr>
        <p:blipFill rotWithShape="1">
          <a:blip r:embed="rId3"/>
          <a:srcRect l="3268" t="685"/>
          <a:stretch/>
        </p:blipFill>
        <p:spPr>
          <a:xfrm>
            <a:off x="444499" y="1270000"/>
            <a:ext cx="1796941" cy="1930048"/>
          </a:xfrm>
          <a:prstGeom prst="rect">
            <a:avLst/>
          </a:prstGeom>
        </p:spPr>
      </p:pic>
      <p:sp>
        <p:nvSpPr>
          <p:cNvPr id="41" name="TextBox 40">
            <a:hlinkClick r:id="rId4"/>
            <a:extLst>
              <a:ext uri="{FF2B5EF4-FFF2-40B4-BE49-F238E27FC236}">
                <a16:creationId xmlns:a16="http://schemas.microsoft.com/office/drawing/2014/main" id="{0F8678B2-8990-CF1E-E5E1-E1F6FACF9001}"/>
              </a:ext>
            </a:extLst>
          </p:cNvPr>
          <p:cNvSpPr txBox="1"/>
          <p:nvPr/>
        </p:nvSpPr>
        <p:spPr>
          <a:xfrm>
            <a:off x="4787736" y="9622035"/>
            <a:ext cx="3190242" cy="266227"/>
          </a:xfrm>
          <a:prstGeom prst="rect">
            <a:avLst/>
          </a:prstGeom>
          <a:noFill/>
        </p:spPr>
        <p:txBody>
          <a:bodyPr wrap="square">
            <a:spAutoFit/>
          </a:bodyPr>
          <a:lstStyle/>
          <a:p>
            <a:r>
              <a:rPr lang="en-US" sz="1130" dirty="0">
                <a:solidFill>
                  <a:srgbClr val="004DD6"/>
                </a:solidFill>
              </a:rPr>
              <a:t>https://arxiv.org/pdf/2402.10200v1.pdf</a:t>
            </a:r>
            <a:endParaRPr lang="en-US" sz="1130" dirty="0">
              <a:solidFill>
                <a:srgbClr val="004DD6"/>
              </a:solidFill>
              <a:latin typeface="+mj-lt"/>
            </a:endParaRPr>
          </a:p>
        </p:txBody>
      </p:sp>
      <p:pic>
        <p:nvPicPr>
          <p:cNvPr id="11" name="Picture 10">
            <a:extLst>
              <a:ext uri="{FF2B5EF4-FFF2-40B4-BE49-F238E27FC236}">
                <a16:creationId xmlns:a16="http://schemas.microsoft.com/office/drawing/2014/main" id="{87A147E1-040D-86F7-85BC-6048D7C1D9DD}"/>
              </a:ext>
            </a:extLst>
          </p:cNvPr>
          <p:cNvPicPr>
            <a:picLocks noChangeAspect="1"/>
          </p:cNvPicPr>
          <p:nvPr/>
        </p:nvPicPr>
        <p:blipFill>
          <a:blip r:embed="rId5"/>
          <a:stretch>
            <a:fillRect/>
          </a:stretch>
        </p:blipFill>
        <p:spPr>
          <a:xfrm>
            <a:off x="520489" y="7718958"/>
            <a:ext cx="6747553" cy="1695687"/>
          </a:xfrm>
          <a:prstGeom prst="rect">
            <a:avLst/>
          </a:prstGeom>
        </p:spPr>
      </p:pic>
      <p:sp>
        <p:nvSpPr>
          <p:cNvPr id="14" name="AutoShape 4" descr="Visualize the concept of chain-of-thought reasoning without explicit prompting in an abstract way. Imagine a series of interconnected gears, each labeled with different stages of thought process like 'Observation', 'Analysis', 'Inference', 'Conclusion'. These gears are set against a backdrop of a human brain silhouette filled with light, symbolizing enlightenment and understanding. The brain is partially transparent, revealing a network of neurons firing and connecting, illustrating the cognitive process. The image is rich in detail, showcasing the intricate relationship between different cognitive steps and the fluidity of thought.">
            <a:extLst>
              <a:ext uri="{FF2B5EF4-FFF2-40B4-BE49-F238E27FC236}">
                <a16:creationId xmlns:a16="http://schemas.microsoft.com/office/drawing/2014/main" id="{C0972CE8-0867-1EEF-A182-7FE9656275EA}"/>
              </a:ext>
            </a:extLst>
          </p:cNvPr>
          <p:cNvSpPr>
            <a:spLocks noChangeAspect="1" noChangeArrowheads="1"/>
          </p:cNvSpPr>
          <p:nvPr/>
        </p:nvSpPr>
        <p:spPr bwMode="auto">
          <a:xfrm>
            <a:off x="3733800" y="496728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8" name="Picture 17">
            <a:extLst>
              <a:ext uri="{FF2B5EF4-FFF2-40B4-BE49-F238E27FC236}">
                <a16:creationId xmlns:a16="http://schemas.microsoft.com/office/drawing/2014/main" id="{9DBDC71F-9640-8A5C-5B08-96E318378B48}"/>
              </a:ext>
            </a:extLst>
          </p:cNvPr>
          <p:cNvPicPr>
            <a:picLocks noChangeAspect="1"/>
          </p:cNvPicPr>
          <p:nvPr/>
        </p:nvPicPr>
        <p:blipFill rotWithShape="1">
          <a:blip r:embed="rId6"/>
          <a:srcRect l="1579" t="2560" r="1202"/>
          <a:stretch/>
        </p:blipFill>
        <p:spPr>
          <a:xfrm>
            <a:off x="444498" y="1274264"/>
            <a:ext cx="2606040" cy="2624279"/>
          </a:xfrm>
          <a:prstGeom prst="rect">
            <a:avLst/>
          </a:prstGeom>
        </p:spPr>
      </p:pic>
      <p:sp>
        <p:nvSpPr>
          <p:cNvPr id="19" name="Circle: Hollow 18">
            <a:extLst>
              <a:ext uri="{FF2B5EF4-FFF2-40B4-BE49-F238E27FC236}">
                <a16:creationId xmlns:a16="http://schemas.microsoft.com/office/drawing/2014/main" id="{BB26C65D-62A6-878F-55BC-161B89021804}"/>
              </a:ext>
            </a:extLst>
          </p:cNvPr>
          <p:cNvSpPr/>
          <p:nvPr/>
        </p:nvSpPr>
        <p:spPr>
          <a:xfrm>
            <a:off x="7507850" y="7379869"/>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Circle: Hollow 19">
            <a:extLst>
              <a:ext uri="{FF2B5EF4-FFF2-40B4-BE49-F238E27FC236}">
                <a16:creationId xmlns:a16="http://schemas.microsoft.com/office/drawing/2014/main" id="{C71B4162-15D3-E85F-1AAF-9E482AFFB7E7}"/>
              </a:ext>
            </a:extLst>
          </p:cNvPr>
          <p:cNvSpPr/>
          <p:nvPr/>
        </p:nvSpPr>
        <p:spPr>
          <a:xfrm>
            <a:off x="-823649" y="3079544"/>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C800788A-C2E1-1D82-1C12-690D8F91E519}"/>
              </a:ext>
            </a:extLst>
          </p:cNvPr>
          <p:cNvSpPr txBox="1">
            <a:spLocks/>
          </p:cNvSpPr>
          <p:nvPr/>
        </p:nvSpPr>
        <p:spPr>
          <a:xfrm>
            <a:off x="3050538" y="2515938"/>
            <a:ext cx="4197163" cy="1492716"/>
          </a:xfrm>
          <a:prstGeom prst="rect">
            <a:avLst/>
          </a:prstGeom>
          <a:noFill/>
        </p:spPr>
        <p:txBody>
          <a:bodyPr wrap="square">
            <a:spAutoFit/>
          </a:bodyPr>
          <a:lstStyle/>
          <a:p>
            <a:r>
              <a:rPr lang="en-US" sz="1400" b="1" dirty="0">
                <a:solidFill>
                  <a:schemeClr val="tx1">
                    <a:lumMod val="95000"/>
                    <a:lumOff val="5000"/>
                  </a:schemeClr>
                </a:solidFill>
                <a:latin typeface="Verdana" panose="020B0604030504040204" pitchFamily="34" charset="0"/>
                <a:ea typeface="Verdana" panose="020B0604030504040204" pitchFamily="34" charset="0"/>
              </a:rPr>
              <a:t>Chain-of-Thought Reasoning Without Prompting</a:t>
            </a:r>
          </a:p>
          <a:p>
            <a:r>
              <a:rPr lang="en-US" sz="1050" dirty="0">
                <a:solidFill>
                  <a:schemeClr val="tx1">
                    <a:lumMod val="95000"/>
                    <a:lumOff val="5000"/>
                  </a:schemeClr>
                </a:solidFill>
                <a:latin typeface="Verdana" panose="020B0604030504040204" pitchFamily="34" charset="0"/>
                <a:ea typeface="Verdana" panose="020B0604030504040204" pitchFamily="34" charset="0"/>
              </a:rPr>
              <a:t>This paper explores whether large language models (LLMs) can reason effectively without prompting. The study finds that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 (chain-of-thought) reasoning paths can be elicited from pre-trained LLMs by altering the decoding process. Instead of using greedy decoding, the top-k alternative tokens during decoding frequently reveal </a:t>
            </a:r>
            <a:r>
              <a:rPr lang="en-US" sz="1050" dirty="0" err="1">
                <a:solidFill>
                  <a:schemeClr val="tx1">
                    <a:lumMod val="95000"/>
                    <a:lumOff val="5000"/>
                  </a:schemeClr>
                </a:solidFill>
                <a:latin typeface="Verdana" panose="020B0604030504040204" pitchFamily="34" charset="0"/>
                <a:ea typeface="Verdana" panose="020B0604030504040204" pitchFamily="34" charset="0"/>
              </a:rPr>
              <a:t>CoT</a:t>
            </a:r>
            <a:r>
              <a:rPr lang="en-US" sz="1050" dirty="0">
                <a:solidFill>
                  <a:schemeClr val="tx1">
                    <a:lumMod val="95000"/>
                    <a:lumOff val="5000"/>
                  </a:schemeClr>
                </a:solidFill>
                <a:latin typeface="Verdana" panose="020B0604030504040204" pitchFamily="34" charset="0"/>
                <a:ea typeface="Verdana" panose="020B0604030504040204" pitchFamily="34" charset="0"/>
              </a:rPr>
              <a:t> paths. </a:t>
            </a:r>
          </a:p>
        </p:txBody>
      </p:sp>
    </p:spTree>
    <p:extLst>
      <p:ext uri="{BB962C8B-B14F-4D97-AF65-F5344CB8AC3E}">
        <p14:creationId xmlns:p14="http://schemas.microsoft.com/office/powerpoint/2010/main" val="3140913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6E9"/>
        </a:solidFill>
        <a:effectLst/>
      </p:bgPr>
    </p:bg>
    <p:spTree>
      <p:nvGrpSpPr>
        <p:cNvPr id="1" name="">
          <a:extLst>
            <a:ext uri="{FF2B5EF4-FFF2-40B4-BE49-F238E27FC236}">
              <a16:creationId xmlns:a16="http://schemas.microsoft.com/office/drawing/2014/main" id="{D5E568B9-61BB-AF2B-526A-0B83ACE9A819}"/>
            </a:ext>
          </a:extLst>
        </p:cNvPr>
        <p:cNvGrpSpPr/>
        <p:nvPr/>
      </p:nvGrpSpPr>
      <p:grpSpPr>
        <a:xfrm>
          <a:off x="0" y="0"/>
          <a:ext cx="0" cy="0"/>
          <a:chOff x="0" y="0"/>
          <a:chExt cx="0" cy="0"/>
        </a:xfrm>
      </p:grpSpPr>
      <p:grpSp>
        <p:nvGrpSpPr>
          <p:cNvPr id="8" name="Group 7">
            <a:extLst>
              <a:ext uri="{FF2B5EF4-FFF2-40B4-BE49-F238E27FC236}">
                <a16:creationId xmlns:a16="http://schemas.microsoft.com/office/drawing/2014/main" id="{F25598E6-EE0D-11F7-11A2-C4F997CC363C}"/>
              </a:ext>
            </a:extLst>
          </p:cNvPr>
          <p:cNvGrpSpPr>
            <a:grpSpLocks/>
          </p:cNvGrpSpPr>
          <p:nvPr/>
        </p:nvGrpSpPr>
        <p:grpSpPr>
          <a:xfrm>
            <a:off x="60318" y="9132"/>
            <a:ext cx="7638340" cy="10334086"/>
            <a:chOff x="52252" y="0"/>
            <a:chExt cx="7638340" cy="10334086"/>
          </a:xfrm>
        </p:grpSpPr>
        <p:sp>
          <p:nvSpPr>
            <p:cNvPr id="12" name="Rounded Rectangle 11">
              <a:extLst>
                <a:ext uri="{FF2B5EF4-FFF2-40B4-BE49-F238E27FC236}">
                  <a16:creationId xmlns:a16="http://schemas.microsoft.com/office/drawing/2014/main" id="{087D65C8-54F9-E468-C739-1D01BDA7B98B}"/>
                </a:ext>
              </a:extLst>
            </p:cNvPr>
            <p:cNvSpPr>
              <a:spLocks/>
            </p:cNvSpPr>
            <p:nvPr/>
          </p:nvSpPr>
          <p:spPr>
            <a:xfrm>
              <a:off x="182880" y="8871046"/>
              <a:ext cx="7406640" cy="1463040"/>
            </a:xfrm>
            <a:prstGeom prst="roundRect">
              <a:avLst/>
            </a:prstGeom>
            <a:solidFill>
              <a:srgbClr val="C4A15F"/>
            </a:solidFill>
            <a:ln>
              <a:gradFill>
                <a:gsLst>
                  <a:gs pos="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dirty="0">
                <a:solidFill>
                  <a:srgbClr val="C4A15F"/>
                </a:solidFill>
                <a:latin typeface=""/>
              </a:endParaRPr>
            </a:p>
          </p:txBody>
        </p:sp>
        <p:sp>
          <p:nvSpPr>
            <p:cNvPr id="13" name="Rounded Rectangle 12">
              <a:extLst>
                <a:ext uri="{FF2B5EF4-FFF2-40B4-BE49-F238E27FC236}">
                  <a16:creationId xmlns:a16="http://schemas.microsoft.com/office/drawing/2014/main" id="{FC905914-7ABB-4387-1148-D2C0CF71FF2A}"/>
                </a:ext>
              </a:extLst>
            </p:cNvPr>
            <p:cNvSpPr>
              <a:spLocks/>
            </p:cNvSpPr>
            <p:nvPr/>
          </p:nvSpPr>
          <p:spPr>
            <a:xfrm>
              <a:off x="182880" y="9722385"/>
              <a:ext cx="1824992" cy="47265"/>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99">
                <a:latin typeface=""/>
              </a:endParaRPr>
            </a:p>
          </p:txBody>
        </p:sp>
        <p:sp>
          <p:nvSpPr>
            <p:cNvPr id="15" name="TextBox 14">
              <a:extLst>
                <a:ext uri="{FF2B5EF4-FFF2-40B4-BE49-F238E27FC236}">
                  <a16:creationId xmlns:a16="http://schemas.microsoft.com/office/drawing/2014/main" id="{B27EFB2D-10B7-83BC-C156-05ADD4C3824D}"/>
                </a:ext>
              </a:extLst>
            </p:cNvPr>
            <p:cNvSpPr txBox="1">
              <a:spLocks/>
            </p:cNvSpPr>
            <p:nvPr/>
          </p:nvSpPr>
          <p:spPr>
            <a:xfrm>
              <a:off x="1794950" y="9515184"/>
              <a:ext cx="1181650" cy="399981"/>
            </a:xfrm>
            <a:prstGeom prst="rect">
              <a:avLst/>
            </a:prstGeom>
            <a:noFill/>
          </p:spPr>
          <p:txBody>
            <a:bodyPr wrap="square">
              <a:spAutoFit/>
            </a:bodyPr>
            <a:lstStyle/>
            <a:p>
              <a:pPr algn="ctr"/>
              <a:fld id="{CE78D7F6-8159-8F42-B1F1-C0AFAB01CA82}" type="slidenum">
                <a:rPr lang="en-US" sz="1999" smtClean="0">
                  <a:solidFill>
                    <a:schemeClr val="bg1"/>
                  </a:solidFill>
                  <a:latin typeface=""/>
                </a:rPr>
                <a:t>8</a:t>
              </a:fld>
              <a:endParaRPr lang="en-US" sz="1999" dirty="0">
                <a:solidFill>
                  <a:schemeClr val="bg1"/>
                </a:solidFill>
                <a:latin typeface=""/>
              </a:endParaRPr>
            </a:p>
          </p:txBody>
        </p:sp>
        <p:sp>
          <p:nvSpPr>
            <p:cNvPr id="7" name="Rectangle 6">
              <a:extLst>
                <a:ext uri="{FF2B5EF4-FFF2-40B4-BE49-F238E27FC236}">
                  <a16:creationId xmlns:a16="http://schemas.microsoft.com/office/drawing/2014/main" id="{84988C1F-EC3D-D114-7060-991703FB7C2E}"/>
                </a:ext>
              </a:extLst>
            </p:cNvPr>
            <p:cNvSpPr>
              <a:spLocks/>
            </p:cNvSpPr>
            <p:nvPr/>
          </p:nvSpPr>
          <p:spPr>
            <a:xfrm>
              <a:off x="52252" y="0"/>
              <a:ext cx="7638340" cy="2468880"/>
            </a:xfrm>
            <a:prstGeom prst="rect">
              <a:avLst/>
            </a:prstGeom>
            <a:solidFill>
              <a:srgbClr val="0B4068"/>
            </a:solidFill>
            <a:ln>
              <a:solidFill>
                <a:srgbClr val="0048AA"/>
              </a:solidFill>
            </a:ln>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sz="1999" dirty="0">
                <a:highlight>
                  <a:srgbClr val="0B4068"/>
                </a:highlight>
                <a:latin typeface=""/>
              </a:endParaRPr>
            </a:p>
          </p:txBody>
        </p:sp>
      </p:grpSp>
      <p:sp>
        <p:nvSpPr>
          <p:cNvPr id="24" name="TextBox 23">
            <a:extLst>
              <a:ext uri="{FF2B5EF4-FFF2-40B4-BE49-F238E27FC236}">
                <a16:creationId xmlns:a16="http://schemas.microsoft.com/office/drawing/2014/main" id="{BEC4616B-7BAD-7CC5-F0E8-E229EE3DF8D4}"/>
              </a:ext>
            </a:extLst>
          </p:cNvPr>
          <p:cNvSpPr txBox="1">
            <a:spLocks/>
          </p:cNvSpPr>
          <p:nvPr/>
        </p:nvSpPr>
        <p:spPr>
          <a:xfrm>
            <a:off x="419011" y="3368415"/>
            <a:ext cx="3342907" cy="5575372"/>
          </a:xfrm>
          <a:prstGeom prst="rect">
            <a:avLst/>
          </a:prstGeom>
          <a:noFill/>
        </p:spPr>
        <p:txBody>
          <a:bodyPr wrap="square">
            <a:spAutoFit/>
          </a:bodyPr>
          <a:lstStyle/>
          <a:p>
            <a:pPr>
              <a:lnSpc>
                <a:spcPct val="125000"/>
              </a:lnSpc>
            </a:pPr>
            <a:r>
              <a:rPr lang="en-US" sz="1400" b="1" dirty="0">
                <a:latin typeface="Verdana" panose="020B0604030504040204" pitchFamily="34" charset="0"/>
                <a:ea typeface="Verdana" panose="020B0604030504040204" pitchFamily="34" charset="0"/>
              </a:rPr>
              <a:t>Attention</a:t>
            </a:r>
            <a:r>
              <a:rPr lang="en-US" sz="1400" b="1" dirty="0">
                <a:solidFill>
                  <a:schemeClr val="tx1">
                    <a:lumMod val="95000"/>
                    <a:lumOff val="5000"/>
                  </a:schemeClr>
                </a:solidFill>
                <a:latin typeface="Verdana" panose="020B0604030504040204" pitchFamily="34" charset="0"/>
                <a:ea typeface="Verdana" panose="020B0604030504040204" pitchFamily="34" charset="0"/>
              </a:rPr>
              <a:t>: </a:t>
            </a:r>
          </a:p>
          <a:p>
            <a:pPr>
              <a:lnSpc>
                <a:spcPct val="125000"/>
              </a:lnSpc>
            </a:pPr>
            <a:endParaRPr lang="en-US" sz="800" b="1"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latin typeface="Verdana" panose="020B0604030504040204" pitchFamily="34" charset="0"/>
                <a:ea typeface="Verdana" panose="020B0604030504040204" pitchFamily="34" charset="0"/>
              </a:rPr>
              <a:t>A mechanism enabling models to focus on specific parts of the input sequence during processing, allowing them to weigh the significance of different words when generating output. This attention mechanism assists in capturing long-range dependencies and enhancing performance in various natural language processing (NLP) tasks.</a:t>
            </a:r>
          </a:p>
          <a:p>
            <a:pPr>
              <a:lnSpc>
                <a:spcPct val="125000"/>
              </a:lnSpc>
            </a:pP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400" b="1" dirty="0">
                <a:latin typeface="Verdana" panose="020B0604030504040204" pitchFamily="34" charset="0"/>
                <a:ea typeface="Verdana" panose="020B0604030504040204" pitchFamily="34" charset="0"/>
              </a:rPr>
              <a:t>BERT</a:t>
            </a:r>
            <a:r>
              <a:rPr lang="en-US" sz="1400" b="1" dirty="0">
                <a:solidFill>
                  <a:schemeClr val="tx1">
                    <a:lumMod val="95000"/>
                    <a:lumOff val="5000"/>
                  </a:schemeClr>
                </a:solidFill>
                <a:latin typeface="Verdana" panose="020B0604030504040204" pitchFamily="34" charset="0"/>
                <a:ea typeface="Verdana" panose="020B0604030504040204" pitchFamily="34" charset="0"/>
              </a:rPr>
              <a:t>: </a:t>
            </a:r>
          </a:p>
          <a:p>
            <a:pPr>
              <a:lnSpc>
                <a:spcPct val="125000"/>
              </a:lnSpc>
            </a:pPr>
            <a:endParaRPr lang="en-US" sz="800" b="1"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latin typeface="Verdana" panose="020B0604030504040204" pitchFamily="34" charset="0"/>
                <a:ea typeface="Verdana" panose="020B0604030504040204" pitchFamily="34" charset="0"/>
              </a:rPr>
              <a:t>Bidirectional Encoder Representations from Transformers, a widely used pre-trained language model.</a:t>
            </a:r>
          </a:p>
          <a:p>
            <a:pPr>
              <a:lnSpc>
                <a:spcPct val="125000"/>
              </a:lnSpc>
            </a:pP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400" b="1" dirty="0"/>
              <a:t>Gemini</a:t>
            </a:r>
            <a:r>
              <a:rPr lang="en-US" sz="1400" b="1" dirty="0">
                <a:solidFill>
                  <a:schemeClr val="tx1">
                    <a:lumMod val="95000"/>
                    <a:lumOff val="5000"/>
                  </a:schemeClr>
                </a:solidFill>
                <a:latin typeface="Sans Serif"/>
              </a:rPr>
              <a:t>: </a:t>
            </a:r>
          </a:p>
          <a:p>
            <a:pPr>
              <a:lnSpc>
                <a:spcPct val="125000"/>
              </a:lnSpc>
            </a:pPr>
            <a:endParaRPr lang="en-US" sz="800" b="1"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latin typeface="Verdana" panose="020B0604030504040204" pitchFamily="34" charset="0"/>
                <a:ea typeface="Verdana" panose="020B0604030504040204" pitchFamily="34" charset="0"/>
              </a:rPr>
              <a:t>Google’s multimodal large language model (LLM), the first to outperform human experts on MMLU (Massive Multitask Language Understanding), a popular method for testing AI models’ knowledge and problem-solving abilities. </a:t>
            </a: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endParaRPr lang="en-US" sz="1130" dirty="0">
              <a:solidFill>
                <a:schemeClr val="tx1">
                  <a:lumMod val="95000"/>
                  <a:lumOff val="5000"/>
                </a:schemeClr>
              </a:solidFill>
              <a:latin typeface="Sans Serif"/>
            </a:endParaRPr>
          </a:p>
        </p:txBody>
      </p:sp>
      <p:sp>
        <p:nvSpPr>
          <p:cNvPr id="5" name="TextBox 4">
            <a:extLst>
              <a:ext uri="{FF2B5EF4-FFF2-40B4-BE49-F238E27FC236}">
                <a16:creationId xmlns:a16="http://schemas.microsoft.com/office/drawing/2014/main" id="{15F5241D-B4BC-0036-3470-360363BFCEEE}"/>
              </a:ext>
            </a:extLst>
          </p:cNvPr>
          <p:cNvSpPr txBox="1">
            <a:spLocks/>
          </p:cNvSpPr>
          <p:nvPr/>
        </p:nvSpPr>
        <p:spPr>
          <a:xfrm>
            <a:off x="3862387" y="3345432"/>
            <a:ext cx="3514725" cy="5348900"/>
          </a:xfrm>
          <a:prstGeom prst="rect">
            <a:avLst/>
          </a:prstGeom>
          <a:solidFill>
            <a:srgbClr val="F6F6E9"/>
          </a:solidFill>
        </p:spPr>
        <p:txBody>
          <a:bodyPr wrap="square">
            <a:spAutoFit/>
          </a:bodyPr>
          <a:lstStyle/>
          <a:p>
            <a:pPr>
              <a:lnSpc>
                <a:spcPct val="125000"/>
              </a:lnSpc>
            </a:pPr>
            <a:r>
              <a:rPr lang="en-US" sz="1400" b="1" dirty="0">
                <a:latin typeface="Verdana" panose="020B0604030504040204" pitchFamily="34" charset="0"/>
                <a:ea typeface="Verdana" panose="020B0604030504040204" pitchFamily="34" charset="0"/>
              </a:rPr>
              <a:t>ChatGPT:</a:t>
            </a:r>
          </a:p>
          <a:p>
            <a:pPr>
              <a:lnSpc>
                <a:spcPct val="125000"/>
              </a:lnSpc>
            </a:pPr>
            <a:endParaRPr lang="en-US" sz="800" b="1" dirty="0">
              <a:latin typeface="Verdana" panose="020B0604030504040204" pitchFamily="34" charset="0"/>
              <a:ea typeface="Verdana" panose="020B0604030504040204" pitchFamily="34" charset="0"/>
            </a:endParaRPr>
          </a:p>
          <a:p>
            <a:pPr>
              <a:lnSpc>
                <a:spcPct val="125000"/>
              </a:lnSpc>
            </a:pPr>
            <a:r>
              <a:rPr lang="en-US" sz="1050" dirty="0">
                <a:latin typeface="Verdana" panose="020B0604030504040204" pitchFamily="34" charset="0"/>
                <a:ea typeface="Verdana" panose="020B0604030504040204" pitchFamily="34" charset="0"/>
              </a:rPr>
              <a:t>Chat Generative Pre-trained Transformer, developed by OpenAI, is a chatbot and a sibling model to </a:t>
            </a:r>
            <a:r>
              <a:rPr lang="en-US" sz="1050" dirty="0" err="1">
                <a:latin typeface="Verdana" panose="020B0604030504040204" pitchFamily="34" charset="0"/>
                <a:ea typeface="Verdana" panose="020B0604030504040204" pitchFamily="34" charset="0"/>
              </a:rPr>
              <a:t>InstructGPT</a:t>
            </a:r>
            <a:r>
              <a:rPr lang="en-US" sz="1050" dirty="0">
                <a:latin typeface="Verdana" panose="020B0604030504040204" pitchFamily="34" charset="0"/>
                <a:ea typeface="Verdana" panose="020B0604030504040204" pitchFamily="34" charset="0"/>
              </a:rPr>
              <a:t>, trained to follow instructions in a prompt and deliver detailed responses.</a:t>
            </a:r>
            <a:endParaRPr lang="en-US" sz="1130" dirty="0">
              <a:solidFill>
                <a:schemeClr val="tx1">
                  <a:lumMod val="95000"/>
                  <a:lumOff val="5000"/>
                </a:schemeClr>
              </a:solidFill>
              <a:latin typeface="Sans Serif"/>
            </a:endParaRPr>
          </a:p>
          <a:p>
            <a:pPr>
              <a:lnSpc>
                <a:spcPct val="125000"/>
              </a:lnSpc>
            </a:pPr>
            <a:r>
              <a:rPr lang="en-US" sz="1400" b="1" dirty="0"/>
              <a:t>Embedding</a:t>
            </a:r>
            <a:r>
              <a:rPr lang="en-US" b="1" dirty="0">
                <a:solidFill>
                  <a:schemeClr val="tx1">
                    <a:lumMod val="95000"/>
                    <a:lumOff val="5000"/>
                  </a:schemeClr>
                </a:solidFill>
                <a:latin typeface="Sans Serif"/>
              </a:rPr>
              <a:t>: </a:t>
            </a:r>
          </a:p>
          <a:p>
            <a:pPr>
              <a:lnSpc>
                <a:spcPct val="125000"/>
              </a:lnSpc>
            </a:pPr>
            <a:endParaRPr lang="en-US" sz="800" b="1"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r>
              <a:rPr lang="en-US" sz="1050" dirty="0">
                <a:latin typeface="Verdana" panose="020B0604030504040204" pitchFamily="34" charset="0"/>
                <a:ea typeface="Verdana" panose="020B0604030504040204" pitchFamily="34" charset="0"/>
              </a:rPr>
              <a:t>an NLP technique that maps a high-dimensional space, with a dimensionality equal to the total number of words, to a much lower-dimensional continuous vector space, assigning each word or phrase a vector in the real number domain.</a:t>
            </a:r>
            <a:endParaRPr lang="en-US" sz="1130" dirty="0">
              <a:solidFill>
                <a:schemeClr val="tx1">
                  <a:lumMod val="95000"/>
                  <a:lumOff val="5000"/>
                </a:schemeClr>
              </a:solidFill>
              <a:latin typeface="Sans Serif"/>
            </a:endParaRPr>
          </a:p>
          <a:p>
            <a:pPr>
              <a:lnSpc>
                <a:spcPct val="125000"/>
              </a:lnSpc>
            </a:pPr>
            <a:endParaRPr lang="en-US" sz="1130" dirty="0">
              <a:solidFill>
                <a:schemeClr val="tx1">
                  <a:lumMod val="95000"/>
                  <a:lumOff val="5000"/>
                </a:schemeClr>
              </a:solidFill>
              <a:latin typeface="Sans Serif"/>
            </a:endParaRPr>
          </a:p>
          <a:p>
            <a:pPr>
              <a:lnSpc>
                <a:spcPct val="125000"/>
              </a:lnSpc>
            </a:pPr>
            <a:endParaRPr lang="en-US" sz="1130" dirty="0">
              <a:solidFill>
                <a:schemeClr val="tx1">
                  <a:lumMod val="95000"/>
                  <a:lumOff val="5000"/>
                </a:schemeClr>
              </a:solidFill>
              <a:latin typeface="Sans Serif"/>
            </a:endParaRPr>
          </a:p>
          <a:p>
            <a:pPr>
              <a:lnSpc>
                <a:spcPct val="125000"/>
              </a:lnSpc>
            </a:pPr>
            <a:endParaRPr lang="en-US" sz="1130" dirty="0">
              <a:solidFill>
                <a:schemeClr val="tx1">
                  <a:lumMod val="95000"/>
                  <a:lumOff val="5000"/>
                </a:schemeClr>
              </a:solidFill>
              <a:latin typeface="Sans Serif"/>
            </a:endParaRPr>
          </a:p>
          <a:p>
            <a:pPr>
              <a:lnSpc>
                <a:spcPct val="125000"/>
              </a:lnSpc>
            </a:pPr>
            <a:endParaRPr lang="en-US" sz="1130" dirty="0">
              <a:solidFill>
                <a:schemeClr val="tx1">
                  <a:lumMod val="95000"/>
                  <a:lumOff val="5000"/>
                </a:schemeClr>
              </a:solidFill>
              <a:latin typeface="Sans Serif"/>
            </a:endParaRPr>
          </a:p>
          <a:p>
            <a:pPr>
              <a:lnSpc>
                <a:spcPct val="125000"/>
              </a:lnSpc>
            </a:pPr>
            <a:endParaRPr lang="en-US" sz="1130" dirty="0">
              <a:solidFill>
                <a:schemeClr val="tx1">
                  <a:lumMod val="95000"/>
                  <a:lumOff val="5000"/>
                </a:schemeClr>
              </a:solidFill>
              <a:latin typeface="Sans Serif"/>
            </a:endParaRPr>
          </a:p>
          <a:p>
            <a:pPr>
              <a:lnSpc>
                <a:spcPct val="125000"/>
              </a:lnSpc>
            </a:pPr>
            <a:endParaRPr lang="en-US" sz="1130" dirty="0">
              <a:solidFill>
                <a:schemeClr val="tx1">
                  <a:lumMod val="95000"/>
                  <a:lumOff val="5000"/>
                </a:schemeClr>
              </a:solidFill>
              <a:latin typeface="Sans Serif"/>
            </a:endParaRPr>
          </a:p>
          <a:p>
            <a:pPr>
              <a:lnSpc>
                <a:spcPct val="125000"/>
              </a:lnSpc>
            </a:pPr>
            <a:r>
              <a:rPr lang="en-US" sz="1050" b="0" i="0" dirty="0">
                <a:solidFill>
                  <a:srgbClr val="202124"/>
                </a:solidFill>
                <a:effectLst/>
                <a:latin typeface="Verdana" panose="020B0604030504040204" pitchFamily="34" charset="0"/>
                <a:ea typeface="Verdana" panose="020B0604030504040204" pitchFamily="34" charset="0"/>
              </a:rPr>
              <a:t>Text embeddings convert any text into a vector of numbers (left). Semantically similar pieces of text are mapped nearby each other in the embedding space (right).</a:t>
            </a:r>
            <a:endParaRPr lang="en-US" sz="1050" dirty="0">
              <a:solidFill>
                <a:schemeClr val="tx1">
                  <a:lumMod val="95000"/>
                  <a:lumOff val="5000"/>
                </a:schemeClr>
              </a:solidFill>
              <a:latin typeface="Verdana" panose="020B0604030504040204" pitchFamily="34" charset="0"/>
              <a:ea typeface="Verdana" panose="020B0604030504040204" pitchFamily="34" charset="0"/>
            </a:endParaRPr>
          </a:p>
          <a:p>
            <a:pPr>
              <a:lnSpc>
                <a:spcPct val="125000"/>
              </a:lnSpc>
            </a:pPr>
            <a:endParaRPr lang="en-US" sz="1130" dirty="0">
              <a:solidFill>
                <a:schemeClr val="tx1">
                  <a:lumMod val="95000"/>
                  <a:lumOff val="5000"/>
                </a:schemeClr>
              </a:solidFill>
              <a:latin typeface="Sans Serif"/>
            </a:endParaRPr>
          </a:p>
        </p:txBody>
      </p:sp>
      <p:sp>
        <p:nvSpPr>
          <p:cNvPr id="14" name="TextBox 13">
            <a:extLst>
              <a:ext uri="{FF2B5EF4-FFF2-40B4-BE49-F238E27FC236}">
                <a16:creationId xmlns:a16="http://schemas.microsoft.com/office/drawing/2014/main" id="{B23456AC-723F-391F-6BCF-81571FAC40F3}"/>
              </a:ext>
            </a:extLst>
          </p:cNvPr>
          <p:cNvSpPr txBox="1"/>
          <p:nvPr/>
        </p:nvSpPr>
        <p:spPr>
          <a:xfrm>
            <a:off x="307534" y="9828051"/>
            <a:ext cx="1327608" cy="307777"/>
          </a:xfrm>
          <a:prstGeom prst="rect">
            <a:avLst/>
          </a:prstGeom>
          <a:noFill/>
        </p:spPr>
        <p:txBody>
          <a:bodyPr wrap="none" rtlCol="0">
            <a:spAutoFit/>
          </a:bodyPr>
          <a:lstStyle/>
          <a:p>
            <a:r>
              <a:rPr lang="en-US" sz="1400" b="1" dirty="0">
                <a:solidFill>
                  <a:schemeClr val="tx1">
                    <a:lumMod val="95000"/>
                    <a:lumOff val="5000"/>
                  </a:schemeClr>
                </a:solidFill>
                <a:latin typeface="Verdana" panose="020B0604030504040204" pitchFamily="34" charset="0"/>
                <a:ea typeface="Verdana" panose="020B0604030504040204" pitchFamily="34" charset="0"/>
              </a:rPr>
              <a:t>GLOSSARY</a:t>
            </a:r>
            <a:r>
              <a:rPr lang="en-US" sz="1400" b="1" i="0" dirty="0">
                <a:solidFill>
                  <a:srgbClr val="FFFFFF"/>
                </a:solidFill>
                <a:effectLst/>
                <a:latin typeface="Verdana" panose="020B0604030504040204" pitchFamily="34" charset="0"/>
                <a:ea typeface="Verdana" panose="020B0604030504040204" pitchFamily="34" charset="0"/>
              </a:rPr>
              <a:t> </a:t>
            </a:r>
            <a:endParaRPr lang="en-US" sz="1400" dirty="0">
              <a:solidFill>
                <a:schemeClr val="bg1"/>
              </a:solidFill>
              <a:latin typeface="Verdana" panose="020B0604030504040204" pitchFamily="34" charset="0"/>
              <a:ea typeface="Verdana" panose="020B0604030504040204" pitchFamily="34" charset="0"/>
            </a:endParaRPr>
          </a:p>
        </p:txBody>
      </p:sp>
      <p:pic>
        <p:nvPicPr>
          <p:cNvPr id="1034" name="Picture 10" descr="Glossary | National Eye Institute">
            <a:extLst>
              <a:ext uri="{FF2B5EF4-FFF2-40B4-BE49-F238E27FC236}">
                <a16:creationId xmlns:a16="http://schemas.microsoft.com/office/drawing/2014/main" id="{0843A2F4-E5F6-6A45-E866-1C319656B7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5775" y="247635"/>
            <a:ext cx="6753225" cy="2505075"/>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381E40AC-44A9-227E-2A88-DE58C7E0CA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94266" y="6450720"/>
            <a:ext cx="3344734" cy="975223"/>
          </a:xfrm>
          <a:prstGeom prst="rect">
            <a:avLst/>
          </a:prstGeom>
          <a:noFill/>
          <a:extLst>
            <a:ext uri="{909E8E84-426E-40DD-AFC4-6F175D3DCCD1}">
              <a14:hiddenFill xmlns:a14="http://schemas.microsoft.com/office/drawing/2010/main">
                <a:solidFill>
                  <a:srgbClr val="FFFFFF"/>
                </a:solidFill>
              </a14:hiddenFill>
            </a:ext>
          </a:extLst>
        </p:spPr>
      </p:pic>
      <p:sp>
        <p:nvSpPr>
          <p:cNvPr id="9" name="Circle: Hollow 8">
            <a:extLst>
              <a:ext uri="{FF2B5EF4-FFF2-40B4-BE49-F238E27FC236}">
                <a16:creationId xmlns:a16="http://schemas.microsoft.com/office/drawing/2014/main" id="{F6793B6B-7E43-760F-2FEC-EA85AB1631A7}"/>
              </a:ext>
            </a:extLst>
          </p:cNvPr>
          <p:cNvSpPr/>
          <p:nvPr/>
        </p:nvSpPr>
        <p:spPr>
          <a:xfrm>
            <a:off x="7507850" y="7379869"/>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Circle: Hollow 9">
            <a:extLst>
              <a:ext uri="{FF2B5EF4-FFF2-40B4-BE49-F238E27FC236}">
                <a16:creationId xmlns:a16="http://schemas.microsoft.com/office/drawing/2014/main" id="{E3E587BF-5E59-6EB5-36A3-D7CF39D835AD}"/>
              </a:ext>
            </a:extLst>
          </p:cNvPr>
          <p:cNvSpPr/>
          <p:nvPr/>
        </p:nvSpPr>
        <p:spPr>
          <a:xfrm>
            <a:off x="-823649" y="3079544"/>
            <a:ext cx="1074420" cy="1131671"/>
          </a:xfrm>
          <a:prstGeom prst="donu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D63FE436-DAFE-40A3-6973-BED715FE2CC3}"/>
              </a:ext>
            </a:extLst>
          </p:cNvPr>
          <p:cNvSpPr/>
          <p:nvPr/>
        </p:nvSpPr>
        <p:spPr>
          <a:xfrm>
            <a:off x="-11382" y="1279643"/>
            <a:ext cx="459782" cy="757820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A3FBAB-336C-B4B3-8CA0-216E44FFD83F}"/>
              </a:ext>
            </a:extLst>
          </p:cNvPr>
          <p:cNvSpPr/>
          <p:nvPr/>
        </p:nvSpPr>
        <p:spPr>
          <a:xfrm>
            <a:off x="7328566" y="1420166"/>
            <a:ext cx="459782" cy="757820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29013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1707</TotalTime>
  <Words>1976</Words>
  <Application>Microsoft Office PowerPoint</Application>
  <PresentationFormat>Custom</PresentationFormat>
  <Paragraphs>168</Paragraphs>
  <Slides>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roboto</vt:lpstr>
      <vt:lpstr>Sans Serif</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 Nemati</dc:creator>
  <cp:lastModifiedBy>Ali Nemati</cp:lastModifiedBy>
  <cp:revision>1</cp:revision>
  <cp:lastPrinted>2024-02-04T20:50:10Z</cp:lastPrinted>
  <dcterms:created xsi:type="dcterms:W3CDTF">2024-02-03T01:43:25Z</dcterms:created>
  <dcterms:modified xsi:type="dcterms:W3CDTF">2024-02-19T03:12:49Z</dcterms:modified>
</cp:coreProperties>
</file>

<file path=docProps/thumbnail.jpeg>
</file>